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8" r:id="rId2"/>
    <p:sldId id="256" r:id="rId3"/>
    <p:sldId id="257"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andan Kumar" initials="CK" lastIdx="1" clrIdx="0">
    <p:extLst>
      <p:ext uri="{19B8F6BF-5375-455C-9EA6-DF929625EA0E}">
        <p15:presenceInfo xmlns:p15="http://schemas.microsoft.com/office/powerpoint/2012/main" userId="375caba8d54bfdd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96" d="100"/>
          <a:sy n="96" d="100"/>
        </p:scale>
        <p:origin x="86"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ndan Kumar" userId="375caba8d54bfdd3" providerId="LiveId" clId="{044236DA-6B2D-4904-82D0-B0124CB1E195}"/>
    <pc:docChg chg="undo custSel addSld modSld sldOrd">
      <pc:chgData name="Chandan Kumar" userId="375caba8d54bfdd3" providerId="LiveId" clId="{044236DA-6B2D-4904-82D0-B0124CB1E195}" dt="2021-07-20T16:57:44.852" v="1945" actId="255"/>
      <pc:docMkLst>
        <pc:docMk/>
      </pc:docMkLst>
      <pc:sldChg chg="addSp delSp modSp mod addCm delCm modCm">
        <pc:chgData name="Chandan Kumar" userId="375caba8d54bfdd3" providerId="LiveId" clId="{044236DA-6B2D-4904-82D0-B0124CB1E195}" dt="2021-07-20T16:50:31.694" v="1883" actId="14100"/>
        <pc:sldMkLst>
          <pc:docMk/>
          <pc:sldMk cId="2798551312" sldId="256"/>
        </pc:sldMkLst>
        <pc:spChg chg="del">
          <ac:chgData name="Chandan Kumar" userId="375caba8d54bfdd3" providerId="LiveId" clId="{044236DA-6B2D-4904-82D0-B0124CB1E195}" dt="2021-07-20T15:16:19.755" v="279" actId="478"/>
          <ac:spMkLst>
            <pc:docMk/>
            <pc:sldMk cId="2798551312" sldId="256"/>
            <ac:spMk id="3" creationId="{AA26863A-12CF-4E9A-ADC6-16BF9748902E}"/>
          </ac:spMkLst>
        </pc:spChg>
        <pc:spChg chg="mod">
          <ac:chgData name="Chandan Kumar" userId="375caba8d54bfdd3" providerId="LiveId" clId="{044236DA-6B2D-4904-82D0-B0124CB1E195}" dt="2021-07-20T15:15:56.713" v="193" actId="1076"/>
          <ac:spMkLst>
            <pc:docMk/>
            <pc:sldMk cId="2798551312" sldId="256"/>
            <ac:spMk id="12" creationId="{C4BF2470-E163-4FA5-9579-42B259DE0057}"/>
          </ac:spMkLst>
        </pc:spChg>
        <pc:spChg chg="mod">
          <ac:chgData name="Chandan Kumar" userId="375caba8d54bfdd3" providerId="LiveId" clId="{044236DA-6B2D-4904-82D0-B0124CB1E195}" dt="2021-07-20T15:25:34.927" v="451" actId="1076"/>
          <ac:spMkLst>
            <pc:docMk/>
            <pc:sldMk cId="2798551312" sldId="256"/>
            <ac:spMk id="14" creationId="{7A7E78EC-2541-4493-AFBD-F3F1A469EF3D}"/>
          </ac:spMkLst>
        </pc:spChg>
        <pc:spChg chg="mod">
          <ac:chgData name="Chandan Kumar" userId="375caba8d54bfdd3" providerId="LiveId" clId="{044236DA-6B2D-4904-82D0-B0124CB1E195}" dt="2021-07-20T15:25:22.450" v="449" actId="1076"/>
          <ac:spMkLst>
            <pc:docMk/>
            <pc:sldMk cId="2798551312" sldId="256"/>
            <ac:spMk id="15" creationId="{B609C27D-F3D6-4D86-90EF-5095600321B5}"/>
          </ac:spMkLst>
        </pc:spChg>
        <pc:spChg chg="mod">
          <ac:chgData name="Chandan Kumar" userId="375caba8d54bfdd3" providerId="LiveId" clId="{044236DA-6B2D-4904-82D0-B0124CB1E195}" dt="2021-07-20T15:09:34.810" v="19" actId="1076"/>
          <ac:spMkLst>
            <pc:docMk/>
            <pc:sldMk cId="2798551312" sldId="256"/>
            <ac:spMk id="18" creationId="{AD174689-D7F4-403B-B2C9-8468AA50F5FC}"/>
          </ac:spMkLst>
        </pc:spChg>
        <pc:spChg chg="add mod">
          <ac:chgData name="Chandan Kumar" userId="375caba8d54bfdd3" providerId="LiveId" clId="{044236DA-6B2D-4904-82D0-B0124CB1E195}" dt="2021-07-20T15:10:44.453" v="49" actId="1037"/>
          <ac:spMkLst>
            <pc:docMk/>
            <pc:sldMk cId="2798551312" sldId="256"/>
            <ac:spMk id="24" creationId="{9E3E0216-DB74-49BC-8D68-2C48A810A9DE}"/>
          </ac:spMkLst>
        </pc:spChg>
        <pc:spChg chg="add mod">
          <ac:chgData name="Chandan Kumar" userId="375caba8d54bfdd3" providerId="LiveId" clId="{044236DA-6B2D-4904-82D0-B0124CB1E195}" dt="2021-07-20T15:38:29.001" v="1360" actId="20577"/>
          <ac:spMkLst>
            <pc:docMk/>
            <pc:sldMk cId="2798551312" sldId="256"/>
            <ac:spMk id="25" creationId="{C072019B-2FAE-47A4-831C-D6B575007648}"/>
          </ac:spMkLst>
        </pc:spChg>
        <pc:spChg chg="add mod">
          <ac:chgData name="Chandan Kumar" userId="375caba8d54bfdd3" providerId="LiveId" clId="{044236DA-6B2D-4904-82D0-B0124CB1E195}" dt="2021-07-20T15:16:17.216" v="278" actId="1076"/>
          <ac:spMkLst>
            <pc:docMk/>
            <pc:sldMk cId="2798551312" sldId="256"/>
            <ac:spMk id="26" creationId="{E3902165-41FF-4AEC-92E1-DF19EC4D3D03}"/>
          </ac:spMkLst>
        </pc:spChg>
        <pc:spChg chg="add mod">
          <ac:chgData name="Chandan Kumar" userId="375caba8d54bfdd3" providerId="LiveId" clId="{044236DA-6B2D-4904-82D0-B0124CB1E195}" dt="2021-07-20T15:16:17.216" v="278" actId="1076"/>
          <ac:spMkLst>
            <pc:docMk/>
            <pc:sldMk cId="2798551312" sldId="256"/>
            <ac:spMk id="28" creationId="{383DD84C-1340-4ED1-B35E-B89CA1A38409}"/>
          </ac:spMkLst>
        </pc:spChg>
        <pc:spChg chg="add mod">
          <ac:chgData name="Chandan Kumar" userId="375caba8d54bfdd3" providerId="LiveId" clId="{044236DA-6B2D-4904-82D0-B0124CB1E195}" dt="2021-07-20T15:16:17.216" v="278" actId="1076"/>
          <ac:spMkLst>
            <pc:docMk/>
            <pc:sldMk cId="2798551312" sldId="256"/>
            <ac:spMk id="30" creationId="{63923DBE-E5D0-42AE-9771-DAEE8FBD50D0}"/>
          </ac:spMkLst>
        </pc:spChg>
        <pc:spChg chg="add mod">
          <ac:chgData name="Chandan Kumar" userId="375caba8d54bfdd3" providerId="LiveId" clId="{044236DA-6B2D-4904-82D0-B0124CB1E195}" dt="2021-07-20T15:24:43.582" v="428" actId="1037"/>
          <ac:spMkLst>
            <pc:docMk/>
            <pc:sldMk cId="2798551312" sldId="256"/>
            <ac:spMk id="33" creationId="{81BC5676-710E-44DE-B9DF-BF6D339B57FC}"/>
          </ac:spMkLst>
        </pc:spChg>
        <pc:spChg chg="add mod">
          <ac:chgData name="Chandan Kumar" userId="375caba8d54bfdd3" providerId="LiveId" clId="{044236DA-6B2D-4904-82D0-B0124CB1E195}" dt="2021-07-20T15:28:45.925" v="521" actId="1035"/>
          <ac:spMkLst>
            <pc:docMk/>
            <pc:sldMk cId="2798551312" sldId="256"/>
            <ac:spMk id="47" creationId="{3AC739BA-02FF-4141-A061-DA1CCC55706C}"/>
          </ac:spMkLst>
        </pc:spChg>
        <pc:spChg chg="add mod">
          <ac:chgData name="Chandan Kumar" userId="375caba8d54bfdd3" providerId="LiveId" clId="{044236DA-6B2D-4904-82D0-B0124CB1E195}" dt="2021-07-20T15:28:45.925" v="521" actId="1035"/>
          <ac:spMkLst>
            <pc:docMk/>
            <pc:sldMk cId="2798551312" sldId="256"/>
            <ac:spMk id="49" creationId="{37310AB4-2258-482D-A58D-C5B38CD8440E}"/>
          </ac:spMkLst>
        </pc:spChg>
        <pc:spChg chg="add mod">
          <ac:chgData name="Chandan Kumar" userId="375caba8d54bfdd3" providerId="LiveId" clId="{044236DA-6B2D-4904-82D0-B0124CB1E195}" dt="2021-07-20T15:28:45.925" v="521" actId="1035"/>
          <ac:spMkLst>
            <pc:docMk/>
            <pc:sldMk cId="2798551312" sldId="256"/>
            <ac:spMk id="51" creationId="{71F13592-C3A8-4644-AEB6-5260FA65181A}"/>
          </ac:spMkLst>
        </pc:spChg>
        <pc:spChg chg="add mod">
          <ac:chgData name="Chandan Kumar" userId="375caba8d54bfdd3" providerId="LiveId" clId="{044236DA-6B2D-4904-82D0-B0124CB1E195}" dt="2021-07-20T15:28:45.925" v="521" actId="1035"/>
          <ac:spMkLst>
            <pc:docMk/>
            <pc:sldMk cId="2798551312" sldId="256"/>
            <ac:spMk id="52" creationId="{B2122676-372E-4463-93ED-586B4001D8FE}"/>
          </ac:spMkLst>
        </pc:spChg>
        <pc:spChg chg="add mod">
          <ac:chgData name="Chandan Kumar" userId="375caba8d54bfdd3" providerId="LiveId" clId="{044236DA-6B2D-4904-82D0-B0124CB1E195}" dt="2021-07-20T15:30:20.091" v="755" actId="1036"/>
          <ac:spMkLst>
            <pc:docMk/>
            <pc:sldMk cId="2798551312" sldId="256"/>
            <ac:spMk id="58" creationId="{721A0D00-A23C-4CF3-8C5A-6ACF983CA5F8}"/>
          </ac:spMkLst>
        </pc:spChg>
        <pc:spChg chg="add mod">
          <ac:chgData name="Chandan Kumar" userId="375caba8d54bfdd3" providerId="LiveId" clId="{044236DA-6B2D-4904-82D0-B0124CB1E195}" dt="2021-07-20T15:31:16.696" v="817" actId="1076"/>
          <ac:spMkLst>
            <pc:docMk/>
            <pc:sldMk cId="2798551312" sldId="256"/>
            <ac:spMk id="60" creationId="{615537A6-DDD2-45C6-ABD3-BF61B6E8216C}"/>
          </ac:spMkLst>
        </pc:spChg>
        <pc:spChg chg="add del mod">
          <ac:chgData name="Chandan Kumar" userId="375caba8d54bfdd3" providerId="LiveId" clId="{044236DA-6B2D-4904-82D0-B0124CB1E195}" dt="2021-07-20T15:46:58.861" v="1435" actId="478"/>
          <ac:spMkLst>
            <pc:docMk/>
            <pc:sldMk cId="2798551312" sldId="256"/>
            <ac:spMk id="62" creationId="{71362C71-064A-4C3D-A932-119513F34C46}"/>
          </ac:spMkLst>
        </pc:spChg>
        <pc:spChg chg="add mod">
          <ac:chgData name="Chandan Kumar" userId="375caba8d54bfdd3" providerId="LiveId" clId="{044236DA-6B2D-4904-82D0-B0124CB1E195}" dt="2021-07-20T15:47:54.634" v="1444" actId="207"/>
          <ac:spMkLst>
            <pc:docMk/>
            <pc:sldMk cId="2798551312" sldId="256"/>
            <ac:spMk id="63" creationId="{22F45E6A-E0FE-4C12-8A2B-BBEFF5FB65D8}"/>
          </ac:spMkLst>
        </pc:spChg>
        <pc:spChg chg="add mod">
          <ac:chgData name="Chandan Kumar" userId="375caba8d54bfdd3" providerId="LiveId" clId="{044236DA-6B2D-4904-82D0-B0124CB1E195}" dt="2021-07-20T16:31:08.365" v="1508" actId="1076"/>
          <ac:spMkLst>
            <pc:docMk/>
            <pc:sldMk cId="2798551312" sldId="256"/>
            <ac:spMk id="66" creationId="{0B3EDCC6-6970-4AA6-B464-41114051D560}"/>
          </ac:spMkLst>
        </pc:spChg>
        <pc:spChg chg="add mod">
          <ac:chgData name="Chandan Kumar" userId="375caba8d54bfdd3" providerId="LiveId" clId="{044236DA-6B2D-4904-82D0-B0124CB1E195}" dt="2021-07-20T16:32:52.286" v="1525" actId="1076"/>
          <ac:spMkLst>
            <pc:docMk/>
            <pc:sldMk cId="2798551312" sldId="256"/>
            <ac:spMk id="67" creationId="{774E73EC-80EE-4AF1-8D14-634D3B1D333F}"/>
          </ac:spMkLst>
        </pc:spChg>
        <pc:spChg chg="add mod">
          <ac:chgData name="Chandan Kumar" userId="375caba8d54bfdd3" providerId="LiveId" clId="{044236DA-6B2D-4904-82D0-B0124CB1E195}" dt="2021-07-20T16:33:01.594" v="1529" actId="20577"/>
          <ac:spMkLst>
            <pc:docMk/>
            <pc:sldMk cId="2798551312" sldId="256"/>
            <ac:spMk id="68" creationId="{782A85C1-E21E-4D4B-952B-6DAD49EEA76E}"/>
          </ac:spMkLst>
        </pc:spChg>
        <pc:picChg chg="mod">
          <ac:chgData name="Chandan Kumar" userId="375caba8d54bfdd3" providerId="LiveId" clId="{044236DA-6B2D-4904-82D0-B0124CB1E195}" dt="2021-07-20T15:15:56.713" v="193" actId="1076"/>
          <ac:picMkLst>
            <pc:docMk/>
            <pc:sldMk cId="2798551312" sldId="256"/>
            <ac:picMk id="8" creationId="{92ED98BE-588B-45F6-8556-208B4228B9BF}"/>
          </ac:picMkLst>
        </pc:picChg>
        <pc:picChg chg="mod">
          <ac:chgData name="Chandan Kumar" userId="375caba8d54bfdd3" providerId="LiveId" clId="{044236DA-6B2D-4904-82D0-B0124CB1E195}" dt="2021-07-20T15:15:56.713" v="193" actId="1076"/>
          <ac:picMkLst>
            <pc:docMk/>
            <pc:sldMk cId="2798551312" sldId="256"/>
            <ac:picMk id="13" creationId="{498E9401-FB69-48F9-AEED-5A16543BAF9E}"/>
          </ac:picMkLst>
        </pc:picChg>
        <pc:picChg chg="mod">
          <ac:chgData name="Chandan Kumar" userId="375caba8d54bfdd3" providerId="LiveId" clId="{044236DA-6B2D-4904-82D0-B0124CB1E195}" dt="2021-07-20T15:09:37.645" v="20" actId="1076"/>
          <ac:picMkLst>
            <pc:docMk/>
            <pc:sldMk cId="2798551312" sldId="256"/>
            <ac:picMk id="17" creationId="{E1BED52A-0C3A-4857-87EC-5338CDA15100}"/>
          </ac:picMkLst>
        </pc:picChg>
        <pc:picChg chg="mod">
          <ac:chgData name="Chandan Kumar" userId="375caba8d54bfdd3" providerId="LiveId" clId="{044236DA-6B2D-4904-82D0-B0124CB1E195}" dt="2021-07-20T15:10:33.384" v="38" actId="1035"/>
          <ac:picMkLst>
            <pc:docMk/>
            <pc:sldMk cId="2798551312" sldId="256"/>
            <ac:picMk id="23" creationId="{00CD0421-EF6C-45AE-9341-E1AE550F69D2}"/>
          </ac:picMkLst>
        </pc:picChg>
        <pc:picChg chg="add mod">
          <ac:chgData name="Chandan Kumar" userId="375caba8d54bfdd3" providerId="LiveId" clId="{044236DA-6B2D-4904-82D0-B0124CB1E195}" dt="2021-07-20T15:16:17.216" v="278" actId="1076"/>
          <ac:picMkLst>
            <pc:docMk/>
            <pc:sldMk cId="2798551312" sldId="256"/>
            <ac:picMk id="27" creationId="{3A014A17-E54D-47D3-BFCA-B572EBD5F6FD}"/>
          </ac:picMkLst>
        </pc:picChg>
        <pc:picChg chg="add mod">
          <ac:chgData name="Chandan Kumar" userId="375caba8d54bfdd3" providerId="LiveId" clId="{044236DA-6B2D-4904-82D0-B0124CB1E195}" dt="2021-07-20T15:16:17.216" v="278" actId="1076"/>
          <ac:picMkLst>
            <pc:docMk/>
            <pc:sldMk cId="2798551312" sldId="256"/>
            <ac:picMk id="29" creationId="{17243163-2633-4A60-A7A1-A96B0F868274}"/>
          </ac:picMkLst>
        </pc:picChg>
        <pc:picChg chg="add mod">
          <ac:chgData name="Chandan Kumar" userId="375caba8d54bfdd3" providerId="LiveId" clId="{044236DA-6B2D-4904-82D0-B0124CB1E195}" dt="2021-07-20T15:24:43.582" v="428" actId="1037"/>
          <ac:picMkLst>
            <pc:docMk/>
            <pc:sldMk cId="2798551312" sldId="256"/>
            <ac:picMk id="32" creationId="{4F9232BF-1860-4457-B930-AEE01708B015}"/>
          </ac:picMkLst>
        </pc:picChg>
        <pc:picChg chg="add mod">
          <ac:chgData name="Chandan Kumar" userId="375caba8d54bfdd3" providerId="LiveId" clId="{044236DA-6B2D-4904-82D0-B0124CB1E195}" dt="2021-07-20T15:28:45.925" v="521" actId="1035"/>
          <ac:picMkLst>
            <pc:docMk/>
            <pc:sldMk cId="2798551312" sldId="256"/>
            <ac:picMk id="48" creationId="{E8FA6982-5674-4281-94BD-A5EA00B9FBFC}"/>
          </ac:picMkLst>
        </pc:picChg>
        <pc:picChg chg="add mod">
          <ac:chgData name="Chandan Kumar" userId="375caba8d54bfdd3" providerId="LiveId" clId="{044236DA-6B2D-4904-82D0-B0124CB1E195}" dt="2021-07-20T15:28:45.925" v="521" actId="1035"/>
          <ac:picMkLst>
            <pc:docMk/>
            <pc:sldMk cId="2798551312" sldId="256"/>
            <ac:picMk id="50" creationId="{0407934F-BF09-493B-8CC6-25E6F4FFCF48}"/>
          </ac:picMkLst>
        </pc:picChg>
        <pc:picChg chg="add mod">
          <ac:chgData name="Chandan Kumar" userId="375caba8d54bfdd3" providerId="LiveId" clId="{044236DA-6B2D-4904-82D0-B0124CB1E195}" dt="2021-07-20T15:29:46.935" v="590" actId="1038"/>
          <ac:picMkLst>
            <pc:docMk/>
            <pc:sldMk cId="2798551312" sldId="256"/>
            <ac:picMk id="56" creationId="{A6D3BC39-68FA-43AE-A0FA-D6536613B07D}"/>
          </ac:picMkLst>
        </pc:picChg>
        <pc:picChg chg="add mod">
          <ac:chgData name="Chandan Kumar" userId="375caba8d54bfdd3" providerId="LiveId" clId="{044236DA-6B2D-4904-82D0-B0124CB1E195}" dt="2021-07-20T15:30:26.759" v="756" actId="1076"/>
          <ac:picMkLst>
            <pc:docMk/>
            <pc:sldMk cId="2798551312" sldId="256"/>
            <ac:picMk id="57" creationId="{A837C498-C5EF-45E8-A241-BB95B05C752B}"/>
          </ac:picMkLst>
        </pc:picChg>
        <pc:picChg chg="add mod">
          <ac:chgData name="Chandan Kumar" userId="375caba8d54bfdd3" providerId="LiveId" clId="{044236DA-6B2D-4904-82D0-B0124CB1E195}" dt="2021-07-20T15:30:39.669" v="816" actId="1037"/>
          <ac:picMkLst>
            <pc:docMk/>
            <pc:sldMk cId="2798551312" sldId="256"/>
            <ac:picMk id="59" creationId="{B9ADBB3D-85E0-415A-910C-AD88FA0F32AE}"/>
          </ac:picMkLst>
        </pc:picChg>
        <pc:picChg chg="add del mod">
          <ac:chgData name="Chandan Kumar" userId="375caba8d54bfdd3" providerId="LiveId" clId="{044236DA-6B2D-4904-82D0-B0124CB1E195}" dt="2021-07-20T15:52:28.689" v="1491" actId="478"/>
          <ac:picMkLst>
            <pc:docMk/>
            <pc:sldMk cId="2798551312" sldId="256"/>
            <ac:picMk id="65" creationId="{D69EC8F9-4695-4A86-8A34-8AB7DC1A7D31}"/>
          </ac:picMkLst>
        </pc:picChg>
        <pc:picChg chg="add del mod">
          <ac:chgData name="Chandan Kumar" userId="375caba8d54bfdd3" providerId="LiveId" clId="{044236DA-6B2D-4904-82D0-B0124CB1E195}" dt="2021-07-20T16:45:26.515" v="1664" actId="478"/>
          <ac:picMkLst>
            <pc:docMk/>
            <pc:sldMk cId="2798551312" sldId="256"/>
            <ac:picMk id="70" creationId="{8D808785-F3EA-4587-8D56-F79608A426AB}"/>
          </ac:picMkLst>
        </pc:picChg>
        <pc:picChg chg="add mod">
          <ac:chgData name="Chandan Kumar" userId="375caba8d54bfdd3" providerId="LiveId" clId="{044236DA-6B2D-4904-82D0-B0124CB1E195}" dt="2021-07-20T16:45:50.857" v="1669" actId="1076"/>
          <ac:picMkLst>
            <pc:docMk/>
            <pc:sldMk cId="2798551312" sldId="256"/>
            <ac:picMk id="72" creationId="{138E3A25-EDB2-4BBD-82AE-801E1C310A4B}"/>
          </ac:picMkLst>
        </pc:picChg>
        <pc:picChg chg="add mod">
          <ac:chgData name="Chandan Kumar" userId="375caba8d54bfdd3" providerId="LiveId" clId="{044236DA-6B2D-4904-82D0-B0124CB1E195}" dt="2021-07-20T16:48:02.417" v="1770" actId="1038"/>
          <ac:picMkLst>
            <pc:docMk/>
            <pc:sldMk cId="2798551312" sldId="256"/>
            <ac:picMk id="82" creationId="{9F37E47B-AD73-4D84-B502-2E2F01500610}"/>
          </ac:picMkLst>
        </pc:picChg>
        <pc:cxnChg chg="mod">
          <ac:chgData name="Chandan Kumar" userId="375caba8d54bfdd3" providerId="LiveId" clId="{044236DA-6B2D-4904-82D0-B0124CB1E195}" dt="2021-07-20T16:50:31.694" v="1883" actId="14100"/>
          <ac:cxnSpMkLst>
            <pc:docMk/>
            <pc:sldMk cId="2798551312" sldId="256"/>
            <ac:cxnSpMk id="20" creationId="{A27910AB-8B44-420D-8623-016E914FDF9C}"/>
          </ac:cxnSpMkLst>
        </pc:cxnChg>
        <pc:cxnChg chg="add mod">
          <ac:chgData name="Chandan Kumar" userId="375caba8d54bfdd3" providerId="LiveId" clId="{044236DA-6B2D-4904-82D0-B0124CB1E195}" dt="2021-07-20T15:26:44.582" v="458" actId="14100"/>
          <ac:cxnSpMkLst>
            <pc:docMk/>
            <pc:sldMk cId="2798551312" sldId="256"/>
            <ac:cxnSpMk id="35" creationId="{B6876222-4E72-4C1B-B637-BA042EEDD2DC}"/>
          </ac:cxnSpMkLst>
        </pc:cxnChg>
        <pc:cxnChg chg="add mod">
          <ac:chgData name="Chandan Kumar" userId="375caba8d54bfdd3" providerId="LiveId" clId="{044236DA-6B2D-4904-82D0-B0124CB1E195}" dt="2021-07-20T15:26:05.885" v="455" actId="1076"/>
          <ac:cxnSpMkLst>
            <pc:docMk/>
            <pc:sldMk cId="2798551312" sldId="256"/>
            <ac:cxnSpMk id="41" creationId="{4A60EA0D-E767-45CE-9D5C-2F81650735BB}"/>
          </ac:cxnSpMkLst>
        </pc:cxnChg>
        <pc:cxnChg chg="add mod">
          <ac:chgData name="Chandan Kumar" userId="375caba8d54bfdd3" providerId="LiveId" clId="{044236DA-6B2D-4904-82D0-B0124CB1E195}" dt="2021-07-20T16:38:15.639" v="1657" actId="13822"/>
          <ac:cxnSpMkLst>
            <pc:docMk/>
            <pc:sldMk cId="2798551312" sldId="256"/>
            <ac:cxnSpMk id="46" creationId="{8B55C841-B335-43FA-959D-4B700CA2C5DC}"/>
          </ac:cxnSpMkLst>
        </pc:cxnChg>
        <pc:cxnChg chg="add mod">
          <ac:chgData name="Chandan Kumar" userId="375caba8d54bfdd3" providerId="LiveId" clId="{044236DA-6B2D-4904-82D0-B0124CB1E195}" dt="2021-07-20T15:29:07.579" v="525" actId="14100"/>
          <ac:cxnSpMkLst>
            <pc:docMk/>
            <pc:sldMk cId="2798551312" sldId="256"/>
            <ac:cxnSpMk id="53" creationId="{AB146EF5-F396-42C2-AB0F-08D9BD975AF0}"/>
          </ac:cxnSpMkLst>
        </pc:cxnChg>
        <pc:cxnChg chg="add mod">
          <ac:chgData name="Chandan Kumar" userId="375caba8d54bfdd3" providerId="LiveId" clId="{044236DA-6B2D-4904-82D0-B0124CB1E195}" dt="2021-07-20T15:28:45.925" v="521" actId="1035"/>
          <ac:cxnSpMkLst>
            <pc:docMk/>
            <pc:sldMk cId="2798551312" sldId="256"/>
            <ac:cxnSpMk id="54" creationId="{A9C9BA1A-8659-4866-BBC3-25707A021EC3}"/>
          </ac:cxnSpMkLst>
        </pc:cxnChg>
        <pc:cxnChg chg="add del">
          <ac:chgData name="Chandan Kumar" userId="375caba8d54bfdd3" providerId="LiveId" clId="{044236DA-6B2D-4904-82D0-B0124CB1E195}" dt="2021-07-20T16:46:15.878" v="1671" actId="478"/>
          <ac:cxnSpMkLst>
            <pc:docMk/>
            <pc:sldMk cId="2798551312" sldId="256"/>
            <ac:cxnSpMk id="74" creationId="{1E603DEF-BAF5-444A-8C2D-B4D69A724EDC}"/>
          </ac:cxnSpMkLst>
        </pc:cxnChg>
        <pc:cxnChg chg="add mod">
          <ac:chgData name="Chandan Kumar" userId="375caba8d54bfdd3" providerId="LiveId" clId="{044236DA-6B2D-4904-82D0-B0124CB1E195}" dt="2021-07-20T16:47:20.471" v="1678" actId="14100"/>
          <ac:cxnSpMkLst>
            <pc:docMk/>
            <pc:sldMk cId="2798551312" sldId="256"/>
            <ac:cxnSpMk id="76" creationId="{AAF2ADAF-CACC-45FB-B5F6-C372FE258A0B}"/>
          </ac:cxnSpMkLst>
        </pc:cxnChg>
        <pc:cxnChg chg="add mod">
          <ac:chgData name="Chandan Kumar" userId="375caba8d54bfdd3" providerId="LiveId" clId="{044236DA-6B2D-4904-82D0-B0124CB1E195}" dt="2021-07-20T16:48:10.516" v="1772" actId="14100"/>
          <ac:cxnSpMkLst>
            <pc:docMk/>
            <pc:sldMk cId="2798551312" sldId="256"/>
            <ac:cxnSpMk id="83" creationId="{0A3535DF-766F-4D98-95DF-3F6B3243AF13}"/>
          </ac:cxnSpMkLst>
        </pc:cxnChg>
      </pc:sldChg>
      <pc:sldChg chg="addSp delSp modSp new mod">
        <pc:chgData name="Chandan Kumar" userId="375caba8d54bfdd3" providerId="LiveId" clId="{044236DA-6B2D-4904-82D0-B0124CB1E195}" dt="2021-07-20T16:50:04.848" v="1881" actId="1036"/>
        <pc:sldMkLst>
          <pc:docMk/>
          <pc:sldMk cId="3038753068" sldId="257"/>
        </pc:sldMkLst>
        <pc:spChg chg="del">
          <ac:chgData name="Chandan Kumar" userId="375caba8d54bfdd3" providerId="LiveId" clId="{044236DA-6B2D-4904-82D0-B0124CB1E195}" dt="2021-07-20T15:31:32.385" v="819" actId="478"/>
          <ac:spMkLst>
            <pc:docMk/>
            <pc:sldMk cId="3038753068" sldId="257"/>
            <ac:spMk id="2" creationId="{5D848A4C-45FB-4B3A-8FFC-140F74EEFAE4}"/>
          </ac:spMkLst>
        </pc:spChg>
        <pc:spChg chg="del">
          <ac:chgData name="Chandan Kumar" userId="375caba8d54bfdd3" providerId="LiveId" clId="{044236DA-6B2D-4904-82D0-B0124CB1E195}" dt="2021-07-20T15:31:35.300" v="820"/>
          <ac:spMkLst>
            <pc:docMk/>
            <pc:sldMk cId="3038753068" sldId="257"/>
            <ac:spMk id="3" creationId="{23285F3B-9B3F-41FC-A565-0656EFA306EA}"/>
          </ac:spMkLst>
        </pc:spChg>
        <pc:spChg chg="add del mod">
          <ac:chgData name="Chandan Kumar" userId="375caba8d54bfdd3" providerId="LiveId" clId="{044236DA-6B2D-4904-82D0-B0124CB1E195}" dt="2021-07-20T15:31:39.917" v="821" actId="478"/>
          <ac:spMkLst>
            <pc:docMk/>
            <pc:sldMk cId="3038753068" sldId="257"/>
            <ac:spMk id="4" creationId="{A9BCC62A-5A35-4244-A1D6-5BC967176DBE}"/>
          </ac:spMkLst>
        </pc:spChg>
        <pc:spChg chg="add del mod">
          <ac:chgData name="Chandan Kumar" userId="375caba8d54bfdd3" providerId="LiveId" clId="{044236DA-6B2D-4904-82D0-B0124CB1E195}" dt="2021-07-20T15:31:49.067" v="823"/>
          <ac:spMkLst>
            <pc:docMk/>
            <pc:sldMk cId="3038753068" sldId="257"/>
            <ac:spMk id="5" creationId="{205C7668-DD8B-40C6-A59E-19D315FA27BA}"/>
          </ac:spMkLst>
        </pc:spChg>
        <pc:spChg chg="add del mod">
          <ac:chgData name="Chandan Kumar" userId="375caba8d54bfdd3" providerId="LiveId" clId="{044236DA-6B2D-4904-82D0-B0124CB1E195}" dt="2021-07-20T15:32:26.946" v="836"/>
          <ac:spMkLst>
            <pc:docMk/>
            <pc:sldMk cId="3038753068" sldId="257"/>
            <ac:spMk id="6" creationId="{2FBF75ED-205C-43B5-AE6A-A5134FFB7F57}"/>
          </ac:spMkLst>
        </pc:spChg>
        <pc:spChg chg="add del mod">
          <ac:chgData name="Chandan Kumar" userId="375caba8d54bfdd3" providerId="LiveId" clId="{044236DA-6B2D-4904-82D0-B0124CB1E195}" dt="2021-07-20T15:32:22.859" v="833"/>
          <ac:spMkLst>
            <pc:docMk/>
            <pc:sldMk cId="3038753068" sldId="257"/>
            <ac:spMk id="7" creationId="{46B17115-AFDF-40CE-BA96-6A990D991454}"/>
          </ac:spMkLst>
        </pc:spChg>
        <pc:spChg chg="add mod">
          <ac:chgData name="Chandan Kumar" userId="375caba8d54bfdd3" providerId="LiveId" clId="{044236DA-6B2D-4904-82D0-B0124CB1E195}" dt="2021-07-20T15:35:21.174" v="1088" actId="1076"/>
          <ac:spMkLst>
            <pc:docMk/>
            <pc:sldMk cId="3038753068" sldId="257"/>
            <ac:spMk id="8" creationId="{FAD35921-2BB8-426D-9C42-DEDFEF245AAA}"/>
          </ac:spMkLst>
        </pc:spChg>
        <pc:spChg chg="add del mod">
          <ac:chgData name="Chandan Kumar" userId="375caba8d54bfdd3" providerId="LiveId" clId="{044236DA-6B2D-4904-82D0-B0124CB1E195}" dt="2021-07-20T15:32:53.072" v="843"/>
          <ac:spMkLst>
            <pc:docMk/>
            <pc:sldMk cId="3038753068" sldId="257"/>
            <ac:spMk id="9" creationId="{8EC8AFC4-74E2-4979-AEC3-9B6D81485113}"/>
          </ac:spMkLst>
        </pc:spChg>
        <pc:spChg chg="add mod">
          <ac:chgData name="Chandan Kumar" userId="375caba8d54bfdd3" providerId="LiveId" clId="{044236DA-6B2D-4904-82D0-B0124CB1E195}" dt="2021-07-20T16:48:47.766" v="1790" actId="20577"/>
          <ac:spMkLst>
            <pc:docMk/>
            <pc:sldMk cId="3038753068" sldId="257"/>
            <ac:spMk id="10" creationId="{0228CA35-9A64-472F-966B-0FA6C0631B47}"/>
          </ac:spMkLst>
        </pc:spChg>
        <pc:spChg chg="add mod">
          <ac:chgData name="Chandan Kumar" userId="375caba8d54bfdd3" providerId="LiveId" clId="{044236DA-6B2D-4904-82D0-B0124CB1E195}" dt="2021-07-20T16:48:42.453" v="1788" actId="1035"/>
          <ac:spMkLst>
            <pc:docMk/>
            <pc:sldMk cId="3038753068" sldId="257"/>
            <ac:spMk id="12" creationId="{72182E20-1B16-4A2E-9233-A1E3FFD4CDAA}"/>
          </ac:spMkLst>
        </pc:spChg>
        <pc:spChg chg="mod">
          <ac:chgData name="Chandan Kumar" userId="375caba8d54bfdd3" providerId="LiveId" clId="{044236DA-6B2D-4904-82D0-B0124CB1E195}" dt="2021-07-20T16:34:29.933" v="1595" actId="1076"/>
          <ac:spMkLst>
            <pc:docMk/>
            <pc:sldMk cId="3038753068" sldId="257"/>
            <ac:spMk id="13" creationId="{EB31B6CA-882D-49DC-A49A-E56D43EEB103}"/>
          </ac:spMkLst>
        </pc:spChg>
        <pc:spChg chg="add mod">
          <ac:chgData name="Chandan Kumar" userId="375caba8d54bfdd3" providerId="LiveId" clId="{044236DA-6B2D-4904-82D0-B0124CB1E195}" dt="2021-07-20T16:50:04.848" v="1881" actId="1036"/>
          <ac:spMkLst>
            <pc:docMk/>
            <pc:sldMk cId="3038753068" sldId="257"/>
            <ac:spMk id="14" creationId="{A8ED19BF-EC97-4535-9A0E-F4947EF491FC}"/>
          </ac:spMkLst>
        </pc:spChg>
        <pc:spChg chg="add mod">
          <ac:chgData name="Chandan Kumar" userId="375caba8d54bfdd3" providerId="LiveId" clId="{044236DA-6B2D-4904-82D0-B0124CB1E195}" dt="2021-07-20T16:49:42.009" v="1874" actId="1076"/>
          <ac:spMkLst>
            <pc:docMk/>
            <pc:sldMk cId="3038753068" sldId="257"/>
            <ac:spMk id="15" creationId="{E860CAA9-BCB6-4706-9F72-9CD25F12D466}"/>
          </ac:spMkLst>
        </pc:spChg>
        <pc:spChg chg="add mod">
          <ac:chgData name="Chandan Kumar" userId="375caba8d54bfdd3" providerId="LiveId" clId="{044236DA-6B2D-4904-82D0-B0124CB1E195}" dt="2021-07-20T16:30:05.794" v="1501" actId="20577"/>
          <ac:spMkLst>
            <pc:docMk/>
            <pc:sldMk cId="3038753068" sldId="257"/>
            <ac:spMk id="16" creationId="{38C473D8-F6F5-4F33-9316-177575946376}"/>
          </ac:spMkLst>
        </pc:spChg>
        <pc:spChg chg="add mod">
          <ac:chgData name="Chandan Kumar" userId="375caba8d54bfdd3" providerId="LiveId" clId="{044236DA-6B2D-4904-82D0-B0124CB1E195}" dt="2021-07-20T16:31:43.180" v="1517" actId="1076"/>
          <ac:spMkLst>
            <pc:docMk/>
            <pc:sldMk cId="3038753068" sldId="257"/>
            <ac:spMk id="17" creationId="{55E57C39-DD6C-4451-BF0F-2195CCD8152B}"/>
          </ac:spMkLst>
        </pc:spChg>
        <pc:spChg chg="add mod">
          <ac:chgData name="Chandan Kumar" userId="375caba8d54bfdd3" providerId="LiveId" clId="{044236DA-6B2D-4904-82D0-B0124CB1E195}" dt="2021-07-20T16:31:37.418" v="1516" actId="20577"/>
          <ac:spMkLst>
            <pc:docMk/>
            <pc:sldMk cId="3038753068" sldId="257"/>
            <ac:spMk id="18" creationId="{183AC772-7711-48E2-8C32-24452103A3FA}"/>
          </ac:spMkLst>
        </pc:spChg>
        <pc:spChg chg="add mod">
          <ac:chgData name="Chandan Kumar" userId="375caba8d54bfdd3" providerId="LiveId" clId="{044236DA-6B2D-4904-82D0-B0124CB1E195}" dt="2021-07-20T16:32:21.216" v="1524" actId="1076"/>
          <ac:spMkLst>
            <pc:docMk/>
            <pc:sldMk cId="3038753068" sldId="257"/>
            <ac:spMk id="19" creationId="{6E9DC9FA-BAB9-42CF-9DC2-352FA7613E7F}"/>
          </ac:spMkLst>
        </pc:spChg>
        <pc:spChg chg="add mod">
          <ac:chgData name="Chandan Kumar" userId="375caba8d54bfdd3" providerId="LiveId" clId="{044236DA-6B2D-4904-82D0-B0124CB1E195}" dt="2021-07-20T16:36:11.240" v="1654" actId="1076"/>
          <ac:spMkLst>
            <pc:docMk/>
            <pc:sldMk cId="3038753068" sldId="257"/>
            <ac:spMk id="20" creationId="{89C290E1-5BBA-4678-899A-4AB8929FB6DD}"/>
          </ac:spMkLst>
        </pc:spChg>
        <pc:spChg chg="add mod">
          <ac:chgData name="Chandan Kumar" userId="375caba8d54bfdd3" providerId="LiveId" clId="{044236DA-6B2D-4904-82D0-B0124CB1E195}" dt="2021-07-20T16:34:23.241" v="1594" actId="14100"/>
          <ac:spMkLst>
            <pc:docMk/>
            <pc:sldMk cId="3038753068" sldId="257"/>
            <ac:spMk id="21" creationId="{0E651832-A39D-4FB6-94B5-43EB1C2A5B48}"/>
          </ac:spMkLst>
        </pc:spChg>
        <pc:spChg chg="add del mod">
          <ac:chgData name="Chandan Kumar" userId="375caba8d54bfdd3" providerId="LiveId" clId="{044236DA-6B2D-4904-82D0-B0124CB1E195}" dt="2021-07-20T16:35:51.856" v="1650"/>
          <ac:spMkLst>
            <pc:docMk/>
            <pc:sldMk cId="3038753068" sldId="257"/>
            <ac:spMk id="22" creationId="{BBF26AAB-A8E4-4F94-A313-382C29BE4C10}"/>
          </ac:spMkLst>
        </pc:spChg>
        <pc:spChg chg="add mod">
          <ac:chgData name="Chandan Kumar" userId="375caba8d54bfdd3" providerId="LiveId" clId="{044236DA-6B2D-4904-82D0-B0124CB1E195}" dt="2021-07-20T16:35:46.383" v="1646" actId="1076"/>
          <ac:spMkLst>
            <pc:docMk/>
            <pc:sldMk cId="3038753068" sldId="257"/>
            <ac:spMk id="23" creationId="{A06F27FB-0464-4C99-9656-678325AFB4F0}"/>
          </ac:spMkLst>
        </pc:spChg>
        <pc:spChg chg="add mod">
          <ac:chgData name="Chandan Kumar" userId="375caba8d54bfdd3" providerId="LiveId" clId="{044236DA-6B2D-4904-82D0-B0124CB1E195}" dt="2021-07-20T16:35:40.488" v="1645" actId="1076"/>
          <ac:spMkLst>
            <pc:docMk/>
            <pc:sldMk cId="3038753068" sldId="257"/>
            <ac:spMk id="24" creationId="{40D0BF16-DB7F-4DD7-B006-EA4644660098}"/>
          </ac:spMkLst>
        </pc:spChg>
        <pc:spChg chg="add mod">
          <ac:chgData name="Chandan Kumar" userId="375caba8d54bfdd3" providerId="LiveId" clId="{044236DA-6B2D-4904-82D0-B0124CB1E195}" dt="2021-07-20T16:35:20.212" v="1643" actId="1076"/>
          <ac:spMkLst>
            <pc:docMk/>
            <pc:sldMk cId="3038753068" sldId="257"/>
            <ac:spMk id="25" creationId="{38294B3B-E877-4D31-AA24-9BD8809D69EF}"/>
          </ac:spMkLst>
        </pc:spChg>
        <pc:spChg chg="add mod">
          <ac:chgData name="Chandan Kumar" userId="375caba8d54bfdd3" providerId="LiveId" clId="{044236DA-6B2D-4904-82D0-B0124CB1E195}" dt="2021-07-20T16:49:39.718" v="1873" actId="14100"/>
          <ac:spMkLst>
            <pc:docMk/>
            <pc:sldMk cId="3038753068" sldId="257"/>
            <ac:spMk id="27" creationId="{4E43570E-A890-4851-B111-A1486D0E0437}"/>
          </ac:spMkLst>
        </pc:spChg>
        <pc:picChg chg="add mod">
          <ac:chgData name="Chandan Kumar" userId="375caba8d54bfdd3" providerId="LiveId" clId="{044236DA-6B2D-4904-82D0-B0124CB1E195}" dt="2021-07-20T16:48:42.453" v="1788" actId="1035"/>
          <ac:picMkLst>
            <pc:docMk/>
            <pc:sldMk cId="3038753068" sldId="257"/>
            <ac:picMk id="11" creationId="{520D016D-CD15-4F53-BA11-2DFAFC6F9955}"/>
          </ac:picMkLst>
        </pc:picChg>
        <pc:picChg chg="add mod">
          <ac:chgData name="Chandan Kumar" userId="375caba8d54bfdd3" providerId="LiveId" clId="{044236DA-6B2D-4904-82D0-B0124CB1E195}" dt="2021-07-20T16:48:57.971" v="1792" actId="1076"/>
          <ac:picMkLst>
            <pc:docMk/>
            <pc:sldMk cId="3038753068" sldId="257"/>
            <ac:picMk id="26" creationId="{F44A64E0-1186-4D85-928F-0B9718347A4A}"/>
          </ac:picMkLst>
        </pc:picChg>
      </pc:sldChg>
      <pc:sldChg chg="addSp delSp modSp new mod ord">
        <pc:chgData name="Chandan Kumar" userId="375caba8d54bfdd3" providerId="LiveId" clId="{044236DA-6B2D-4904-82D0-B0124CB1E195}" dt="2021-07-20T16:54:49.982" v="1927" actId="1076"/>
        <pc:sldMkLst>
          <pc:docMk/>
          <pc:sldMk cId="2955686212" sldId="258"/>
        </pc:sldMkLst>
        <pc:spChg chg="del">
          <ac:chgData name="Chandan Kumar" userId="375caba8d54bfdd3" providerId="LiveId" clId="{044236DA-6B2D-4904-82D0-B0124CB1E195}" dt="2021-07-20T16:51:40.851" v="1890" actId="478"/>
          <ac:spMkLst>
            <pc:docMk/>
            <pc:sldMk cId="2955686212" sldId="258"/>
            <ac:spMk id="2" creationId="{F5295C39-3EFA-4E8C-812F-92415F6C95A0}"/>
          </ac:spMkLst>
        </pc:spChg>
        <pc:spChg chg="del">
          <ac:chgData name="Chandan Kumar" userId="375caba8d54bfdd3" providerId="LiveId" clId="{044236DA-6B2D-4904-82D0-B0124CB1E195}" dt="2021-07-20T16:51:38.646" v="1889" actId="478"/>
          <ac:spMkLst>
            <pc:docMk/>
            <pc:sldMk cId="2955686212" sldId="258"/>
            <ac:spMk id="3" creationId="{1C8B28C4-9667-47C6-BCC1-1B265534216D}"/>
          </ac:spMkLst>
        </pc:spChg>
        <pc:spChg chg="add mod">
          <ac:chgData name="Chandan Kumar" userId="375caba8d54bfdd3" providerId="LiveId" clId="{044236DA-6B2D-4904-82D0-B0124CB1E195}" dt="2021-07-20T16:54:49.982" v="1927" actId="1076"/>
          <ac:spMkLst>
            <pc:docMk/>
            <pc:sldMk cId="2955686212" sldId="258"/>
            <ac:spMk id="6" creationId="{B4F1A7D1-FCE5-4E6C-9FB2-7D2F88D73206}"/>
          </ac:spMkLst>
        </pc:spChg>
        <pc:picChg chg="add mod">
          <ac:chgData name="Chandan Kumar" userId="375caba8d54bfdd3" providerId="LiveId" clId="{044236DA-6B2D-4904-82D0-B0124CB1E195}" dt="2021-07-20T16:53:25.178" v="1895" actId="1076"/>
          <ac:picMkLst>
            <pc:docMk/>
            <pc:sldMk cId="2955686212" sldId="258"/>
            <ac:picMk id="5" creationId="{4E23A183-8912-469E-B493-A746C61558E7}"/>
          </ac:picMkLst>
        </pc:picChg>
      </pc:sldChg>
      <pc:sldChg chg="addSp delSp modSp new mod">
        <pc:chgData name="Chandan Kumar" userId="375caba8d54bfdd3" providerId="LiveId" clId="{044236DA-6B2D-4904-82D0-B0124CB1E195}" dt="2021-07-20T16:57:44.852" v="1945" actId="255"/>
        <pc:sldMkLst>
          <pc:docMk/>
          <pc:sldMk cId="3260007390" sldId="259"/>
        </pc:sldMkLst>
        <pc:spChg chg="mod">
          <ac:chgData name="Chandan Kumar" userId="375caba8d54bfdd3" providerId="LiveId" clId="{044236DA-6B2D-4904-82D0-B0124CB1E195}" dt="2021-07-20T16:56:04.600" v="1935" actId="20577"/>
          <ac:spMkLst>
            <pc:docMk/>
            <pc:sldMk cId="3260007390" sldId="259"/>
            <ac:spMk id="2" creationId="{D2255E6D-A8EE-4586-9FDA-A9A0619DD4A6}"/>
          </ac:spMkLst>
        </pc:spChg>
        <pc:spChg chg="del">
          <ac:chgData name="Chandan Kumar" userId="375caba8d54bfdd3" providerId="LiveId" clId="{044236DA-6B2D-4904-82D0-B0124CB1E195}" dt="2021-07-20T16:55:39.841" v="1929"/>
          <ac:spMkLst>
            <pc:docMk/>
            <pc:sldMk cId="3260007390" sldId="259"/>
            <ac:spMk id="3" creationId="{50D89130-EA95-4EAA-8C6B-8D88F9C647F9}"/>
          </ac:spMkLst>
        </pc:spChg>
        <pc:graphicFrameChg chg="add mod modGraphic">
          <ac:chgData name="Chandan Kumar" userId="375caba8d54bfdd3" providerId="LiveId" clId="{044236DA-6B2D-4904-82D0-B0124CB1E195}" dt="2021-07-20T16:57:44.852" v="1945" actId="255"/>
          <ac:graphicFrameMkLst>
            <pc:docMk/>
            <pc:sldMk cId="3260007390" sldId="259"/>
            <ac:graphicFrameMk id="5" creationId="{985FF158-707B-40F4-9BA0-7B385EDDDD4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76D626-0210-4A2E-ADF0-638AFDD781FF}" type="datetimeFigureOut">
              <a:rPr lang="en-IN" smtClean="0"/>
              <a:t>04-09-2021</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3AB135-3971-4038-B147-DC869DB80F90}" type="slidenum">
              <a:rPr lang="en-IN" smtClean="0"/>
              <a:t>‹#›</a:t>
            </a:fld>
            <a:endParaRPr lang="en-IN"/>
          </a:p>
        </p:txBody>
      </p:sp>
    </p:spTree>
    <p:extLst>
      <p:ext uri="{BB962C8B-B14F-4D97-AF65-F5344CB8AC3E}">
        <p14:creationId xmlns:p14="http://schemas.microsoft.com/office/powerpoint/2010/main" val="1870902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7713E-3A98-4813-AB97-58BB5994CD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F712130E-3004-4FBB-B327-BBCFF61B01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3F586D76-621F-48A9-93D3-99560953323F}"/>
              </a:ext>
            </a:extLst>
          </p:cNvPr>
          <p:cNvSpPr>
            <a:spLocks noGrp="1"/>
          </p:cNvSpPr>
          <p:nvPr>
            <p:ph type="dt" sz="half" idx="10"/>
          </p:nvPr>
        </p:nvSpPr>
        <p:spPr/>
        <p:txBody>
          <a:bodyPr/>
          <a:lstStyle/>
          <a:p>
            <a:fld id="{73F14963-5E2D-4611-9B42-8CE09D85B59E}" type="datetime1">
              <a:rPr lang="en-IN" smtClean="0"/>
              <a:t>04-09-2021</a:t>
            </a:fld>
            <a:endParaRPr lang="en-IN"/>
          </a:p>
        </p:txBody>
      </p:sp>
      <p:sp>
        <p:nvSpPr>
          <p:cNvPr id="5" name="Footer Placeholder 4">
            <a:extLst>
              <a:ext uri="{FF2B5EF4-FFF2-40B4-BE49-F238E27FC236}">
                <a16:creationId xmlns:a16="http://schemas.microsoft.com/office/drawing/2014/main" id="{B1C9E6B9-6EEA-44DE-806E-5351F041DF01}"/>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E43C410-CFF5-4A85-8884-97FBD3783FD3}"/>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834952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12738-418A-4364-9837-5F558FC2B390}"/>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F41A0D58-6040-42E2-BF4B-7AF7688AC1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6F656EF-3DE4-4F8C-AD9A-8F3831740AFF}"/>
              </a:ext>
            </a:extLst>
          </p:cNvPr>
          <p:cNvSpPr>
            <a:spLocks noGrp="1"/>
          </p:cNvSpPr>
          <p:nvPr>
            <p:ph type="dt" sz="half" idx="10"/>
          </p:nvPr>
        </p:nvSpPr>
        <p:spPr/>
        <p:txBody>
          <a:bodyPr/>
          <a:lstStyle/>
          <a:p>
            <a:fld id="{0B348D70-558B-4F0B-B2C6-5BE3797BC138}" type="datetime1">
              <a:rPr lang="en-IN" smtClean="0"/>
              <a:t>04-09-2021</a:t>
            </a:fld>
            <a:endParaRPr lang="en-IN"/>
          </a:p>
        </p:txBody>
      </p:sp>
      <p:sp>
        <p:nvSpPr>
          <p:cNvPr id="5" name="Footer Placeholder 4">
            <a:extLst>
              <a:ext uri="{FF2B5EF4-FFF2-40B4-BE49-F238E27FC236}">
                <a16:creationId xmlns:a16="http://schemas.microsoft.com/office/drawing/2014/main" id="{3D736A86-7C78-4586-8AB6-6DF1945AB18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1D17EA8-D015-4895-90AE-B2F45BC5438B}"/>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2148513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E7181E-A856-4D03-90DD-6E537D10069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DF433CE9-3D49-4A11-8387-5FF7901070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EE62BDA-CE55-4117-BA71-81B924499A13}"/>
              </a:ext>
            </a:extLst>
          </p:cNvPr>
          <p:cNvSpPr>
            <a:spLocks noGrp="1"/>
          </p:cNvSpPr>
          <p:nvPr>
            <p:ph type="dt" sz="half" idx="10"/>
          </p:nvPr>
        </p:nvSpPr>
        <p:spPr/>
        <p:txBody>
          <a:bodyPr/>
          <a:lstStyle/>
          <a:p>
            <a:fld id="{1948EA75-F76D-48C8-A00E-FD1CFA9F7CEA}" type="datetime1">
              <a:rPr lang="en-IN" smtClean="0"/>
              <a:t>04-09-2021</a:t>
            </a:fld>
            <a:endParaRPr lang="en-IN"/>
          </a:p>
        </p:txBody>
      </p:sp>
      <p:sp>
        <p:nvSpPr>
          <p:cNvPr id="5" name="Footer Placeholder 4">
            <a:extLst>
              <a:ext uri="{FF2B5EF4-FFF2-40B4-BE49-F238E27FC236}">
                <a16:creationId xmlns:a16="http://schemas.microsoft.com/office/drawing/2014/main" id="{9EF2B9D7-8765-417D-B7E2-59E62FDDBC5F}"/>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5EBBFD5-41B9-4F4B-83E4-5344228381B1}"/>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2932882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24E92-166D-48F0-8C7D-BA37F1C1539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01E12AE-5585-4A23-859A-FD0A80EC55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9DB1F8E-54FE-4F88-BCAF-AC514659190D}"/>
              </a:ext>
            </a:extLst>
          </p:cNvPr>
          <p:cNvSpPr>
            <a:spLocks noGrp="1"/>
          </p:cNvSpPr>
          <p:nvPr>
            <p:ph type="dt" sz="half" idx="10"/>
          </p:nvPr>
        </p:nvSpPr>
        <p:spPr/>
        <p:txBody>
          <a:bodyPr/>
          <a:lstStyle/>
          <a:p>
            <a:fld id="{382F8D47-E6C3-42CF-90CF-3C1A57746EB0}" type="datetime1">
              <a:rPr lang="en-IN" smtClean="0"/>
              <a:t>04-09-2021</a:t>
            </a:fld>
            <a:endParaRPr lang="en-IN"/>
          </a:p>
        </p:txBody>
      </p:sp>
      <p:sp>
        <p:nvSpPr>
          <p:cNvPr id="5" name="Footer Placeholder 4">
            <a:extLst>
              <a:ext uri="{FF2B5EF4-FFF2-40B4-BE49-F238E27FC236}">
                <a16:creationId xmlns:a16="http://schemas.microsoft.com/office/drawing/2014/main" id="{40108C4D-93ED-4C47-BD95-71CB20AC00B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2F6F146-0CDC-412E-8135-59C76E580D8E}"/>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1527240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2AB7-CB5F-47AF-9CB3-3E3BD2CECFF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48F2C035-6C41-476F-9DCF-1B647C272B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D44547-9948-41D5-BC0B-0E11A2264CD6}"/>
              </a:ext>
            </a:extLst>
          </p:cNvPr>
          <p:cNvSpPr>
            <a:spLocks noGrp="1"/>
          </p:cNvSpPr>
          <p:nvPr>
            <p:ph type="dt" sz="half" idx="10"/>
          </p:nvPr>
        </p:nvSpPr>
        <p:spPr/>
        <p:txBody>
          <a:bodyPr/>
          <a:lstStyle/>
          <a:p>
            <a:fld id="{EA835BAE-ACF0-4A45-BF2A-A9961126B6F5}" type="datetime1">
              <a:rPr lang="en-IN" smtClean="0"/>
              <a:t>04-09-2021</a:t>
            </a:fld>
            <a:endParaRPr lang="en-IN"/>
          </a:p>
        </p:txBody>
      </p:sp>
      <p:sp>
        <p:nvSpPr>
          <p:cNvPr id="5" name="Footer Placeholder 4">
            <a:extLst>
              <a:ext uri="{FF2B5EF4-FFF2-40B4-BE49-F238E27FC236}">
                <a16:creationId xmlns:a16="http://schemas.microsoft.com/office/drawing/2014/main" id="{0312EA7C-D9F2-4C70-AB9C-22F4D12D73F6}"/>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C7CBD933-86FC-4766-BC83-AB20183F9028}"/>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982291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AC115-E0EB-476C-9002-0A8935D0E78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6A5D3B18-A63F-4715-A336-3C0FE4E938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788440F6-4B68-47F4-BDA3-167B0465E7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8A6D4A56-DE49-47CA-9129-28B7A363E0F9}"/>
              </a:ext>
            </a:extLst>
          </p:cNvPr>
          <p:cNvSpPr>
            <a:spLocks noGrp="1"/>
          </p:cNvSpPr>
          <p:nvPr>
            <p:ph type="dt" sz="half" idx="10"/>
          </p:nvPr>
        </p:nvSpPr>
        <p:spPr/>
        <p:txBody>
          <a:bodyPr/>
          <a:lstStyle/>
          <a:p>
            <a:fld id="{DEB8CCE1-284A-4094-AF8D-4924A581A3D6}" type="datetime1">
              <a:rPr lang="en-IN" smtClean="0"/>
              <a:t>04-09-2021</a:t>
            </a:fld>
            <a:endParaRPr lang="en-IN"/>
          </a:p>
        </p:txBody>
      </p:sp>
      <p:sp>
        <p:nvSpPr>
          <p:cNvPr id="6" name="Footer Placeholder 5">
            <a:extLst>
              <a:ext uri="{FF2B5EF4-FFF2-40B4-BE49-F238E27FC236}">
                <a16:creationId xmlns:a16="http://schemas.microsoft.com/office/drawing/2014/main" id="{3CEB26A9-7250-4F68-9DD4-724E8FC086EC}"/>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24FBAD6-058A-4A92-8684-8E67A6B413DD}"/>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3486408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62185-3C00-432E-B2DB-05A36B02921B}"/>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626E2C1E-330F-4E8D-B03B-0187CD07FD8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36B6062-E85B-42B4-9859-C8FAF887CD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EC5236E2-E89C-44A9-8792-A66F954E7B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5D1A4BE-1B13-415A-B24D-37C5D3484A9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550947FD-37F5-48A1-BE31-D59C69CAFE58}"/>
              </a:ext>
            </a:extLst>
          </p:cNvPr>
          <p:cNvSpPr>
            <a:spLocks noGrp="1"/>
          </p:cNvSpPr>
          <p:nvPr>
            <p:ph type="dt" sz="half" idx="10"/>
          </p:nvPr>
        </p:nvSpPr>
        <p:spPr/>
        <p:txBody>
          <a:bodyPr/>
          <a:lstStyle/>
          <a:p>
            <a:fld id="{BCE18568-8F6E-473B-88FA-3711B373686D}" type="datetime1">
              <a:rPr lang="en-IN" smtClean="0"/>
              <a:t>04-09-2021</a:t>
            </a:fld>
            <a:endParaRPr lang="en-IN"/>
          </a:p>
        </p:txBody>
      </p:sp>
      <p:sp>
        <p:nvSpPr>
          <p:cNvPr id="8" name="Footer Placeholder 7">
            <a:extLst>
              <a:ext uri="{FF2B5EF4-FFF2-40B4-BE49-F238E27FC236}">
                <a16:creationId xmlns:a16="http://schemas.microsoft.com/office/drawing/2014/main" id="{ED62EF12-3671-474A-8964-044D202BC28A}"/>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07F70337-6B37-4BB7-9201-7C7E84E28766}"/>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209294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5375B-E0B6-45FE-8708-AAF529316CDB}"/>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2DDD3437-52FF-45B9-A91B-BA77504565C4}"/>
              </a:ext>
            </a:extLst>
          </p:cNvPr>
          <p:cNvSpPr>
            <a:spLocks noGrp="1"/>
          </p:cNvSpPr>
          <p:nvPr>
            <p:ph type="dt" sz="half" idx="10"/>
          </p:nvPr>
        </p:nvSpPr>
        <p:spPr/>
        <p:txBody>
          <a:bodyPr/>
          <a:lstStyle/>
          <a:p>
            <a:fld id="{BE8B7473-B352-4B91-BB03-F1D65C77FD70}" type="datetime1">
              <a:rPr lang="en-IN" smtClean="0"/>
              <a:t>04-09-2021</a:t>
            </a:fld>
            <a:endParaRPr lang="en-IN"/>
          </a:p>
        </p:txBody>
      </p:sp>
      <p:sp>
        <p:nvSpPr>
          <p:cNvPr id="4" name="Footer Placeholder 3">
            <a:extLst>
              <a:ext uri="{FF2B5EF4-FFF2-40B4-BE49-F238E27FC236}">
                <a16:creationId xmlns:a16="http://schemas.microsoft.com/office/drawing/2014/main" id="{CEED9DFD-A1E4-4D74-A142-E731A1CCA611}"/>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C555EE14-D9FC-48F3-BD9D-5FB3878532D3}"/>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2214031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9E9D81-351F-4B27-911D-EB15246D84D7}"/>
              </a:ext>
            </a:extLst>
          </p:cNvPr>
          <p:cNvSpPr>
            <a:spLocks noGrp="1"/>
          </p:cNvSpPr>
          <p:nvPr>
            <p:ph type="dt" sz="half" idx="10"/>
          </p:nvPr>
        </p:nvSpPr>
        <p:spPr/>
        <p:txBody>
          <a:bodyPr/>
          <a:lstStyle/>
          <a:p>
            <a:fld id="{883813A0-57D6-44D3-8103-A54D1D85207B}" type="datetime1">
              <a:rPr lang="en-IN" smtClean="0"/>
              <a:t>04-09-2021</a:t>
            </a:fld>
            <a:endParaRPr lang="en-IN"/>
          </a:p>
        </p:txBody>
      </p:sp>
      <p:sp>
        <p:nvSpPr>
          <p:cNvPr id="3" name="Footer Placeholder 2">
            <a:extLst>
              <a:ext uri="{FF2B5EF4-FFF2-40B4-BE49-F238E27FC236}">
                <a16:creationId xmlns:a16="http://schemas.microsoft.com/office/drawing/2014/main" id="{BC518FB1-8CD9-4C97-A19C-228850996FB9}"/>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3B1CB25D-9A88-4EDD-9925-C3FC1964C634}"/>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2361890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DFC04-4A9B-4E5C-B755-C4A76BA628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B370DBDA-3E17-45DD-964F-0D7BCA6848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C7A09E23-EE16-47DF-B932-7BAE38FC1C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A6FBF9-7B9B-43F8-9D88-E7EC484BEDD5}"/>
              </a:ext>
            </a:extLst>
          </p:cNvPr>
          <p:cNvSpPr>
            <a:spLocks noGrp="1"/>
          </p:cNvSpPr>
          <p:nvPr>
            <p:ph type="dt" sz="half" idx="10"/>
          </p:nvPr>
        </p:nvSpPr>
        <p:spPr/>
        <p:txBody>
          <a:bodyPr/>
          <a:lstStyle/>
          <a:p>
            <a:fld id="{EDB44D1B-75A4-4206-B2E3-83519FE17C02}" type="datetime1">
              <a:rPr lang="en-IN" smtClean="0"/>
              <a:t>04-09-2021</a:t>
            </a:fld>
            <a:endParaRPr lang="en-IN"/>
          </a:p>
        </p:txBody>
      </p:sp>
      <p:sp>
        <p:nvSpPr>
          <p:cNvPr id="6" name="Footer Placeholder 5">
            <a:extLst>
              <a:ext uri="{FF2B5EF4-FFF2-40B4-BE49-F238E27FC236}">
                <a16:creationId xmlns:a16="http://schemas.microsoft.com/office/drawing/2014/main" id="{9E03479E-C003-4B48-8CCE-57BE4804EAA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2BCD4B4-9C27-47A6-BB36-0FF15D83EFF8}"/>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2622746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30301-4EC2-47A5-A911-D7A29987F2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F0EDC687-9398-4E82-A7D5-A6424A07D6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9ED87F40-CC8F-4542-8182-C3F9CD04C4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686FCD-2EE4-427E-8F74-7628D820CDC0}"/>
              </a:ext>
            </a:extLst>
          </p:cNvPr>
          <p:cNvSpPr>
            <a:spLocks noGrp="1"/>
          </p:cNvSpPr>
          <p:nvPr>
            <p:ph type="dt" sz="half" idx="10"/>
          </p:nvPr>
        </p:nvSpPr>
        <p:spPr/>
        <p:txBody>
          <a:bodyPr/>
          <a:lstStyle/>
          <a:p>
            <a:fld id="{6AD8023C-2A4C-4C88-B32D-71EA8F7C5A92}" type="datetime1">
              <a:rPr lang="en-IN" smtClean="0"/>
              <a:t>04-09-2021</a:t>
            </a:fld>
            <a:endParaRPr lang="en-IN"/>
          </a:p>
        </p:txBody>
      </p:sp>
      <p:sp>
        <p:nvSpPr>
          <p:cNvPr id="6" name="Footer Placeholder 5">
            <a:extLst>
              <a:ext uri="{FF2B5EF4-FFF2-40B4-BE49-F238E27FC236}">
                <a16:creationId xmlns:a16="http://schemas.microsoft.com/office/drawing/2014/main" id="{347D632A-D7E2-47F1-90AE-6161DA08AF9B}"/>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181D5F1-EA7A-42D7-8A81-BE743A8D5C19}"/>
              </a:ext>
            </a:extLst>
          </p:cNvPr>
          <p:cNvSpPr>
            <a:spLocks noGrp="1"/>
          </p:cNvSpPr>
          <p:nvPr>
            <p:ph type="sldNum" sz="quarter" idx="12"/>
          </p:nvPr>
        </p:nvSpPr>
        <p:spPr/>
        <p:txBody>
          <a:bodyPr/>
          <a:lstStyle/>
          <a:p>
            <a:fld id="{2D05C335-524E-48DB-A937-900265EDE6A5}" type="slidenum">
              <a:rPr lang="en-IN" smtClean="0"/>
              <a:t>‹#›</a:t>
            </a:fld>
            <a:endParaRPr lang="en-IN"/>
          </a:p>
        </p:txBody>
      </p:sp>
    </p:spTree>
    <p:extLst>
      <p:ext uri="{BB962C8B-B14F-4D97-AF65-F5344CB8AC3E}">
        <p14:creationId xmlns:p14="http://schemas.microsoft.com/office/powerpoint/2010/main" val="3980586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46A3EC-9EE5-42C3-B779-FB027A8BDC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E267485-224E-4D1E-AFC8-E6396E8DE3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4D49576-F7F2-42EF-825B-3C5D620DA6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820C47-54DD-4BB9-90FA-2A2B39073DB4}" type="datetime1">
              <a:rPr lang="en-IN" smtClean="0"/>
              <a:t>04-09-2021</a:t>
            </a:fld>
            <a:endParaRPr lang="en-IN"/>
          </a:p>
        </p:txBody>
      </p:sp>
      <p:sp>
        <p:nvSpPr>
          <p:cNvPr id="5" name="Footer Placeholder 4">
            <a:extLst>
              <a:ext uri="{FF2B5EF4-FFF2-40B4-BE49-F238E27FC236}">
                <a16:creationId xmlns:a16="http://schemas.microsoft.com/office/drawing/2014/main" id="{454075D0-D9B3-4791-BE3D-E3E6BE4D73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F99425BE-87EE-4278-ABF8-4A87C00462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05C335-524E-48DB-A937-900265EDE6A5}" type="slidenum">
              <a:rPr lang="en-IN" smtClean="0"/>
              <a:t>‹#›</a:t>
            </a:fld>
            <a:endParaRPr lang="en-IN"/>
          </a:p>
        </p:txBody>
      </p:sp>
    </p:spTree>
    <p:extLst>
      <p:ext uri="{BB962C8B-B14F-4D97-AF65-F5344CB8AC3E}">
        <p14:creationId xmlns:p14="http://schemas.microsoft.com/office/powerpoint/2010/main" val="1542503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328E10F-6920-473F-A969-F085D50345CF}"/>
              </a:ext>
            </a:extLst>
          </p:cNvPr>
          <p:cNvSpPr>
            <a:spLocks noGrp="1"/>
          </p:cNvSpPr>
          <p:nvPr>
            <p:ph type="sldNum" sz="quarter" idx="12"/>
          </p:nvPr>
        </p:nvSpPr>
        <p:spPr/>
        <p:txBody>
          <a:bodyPr/>
          <a:lstStyle/>
          <a:p>
            <a:fld id="{2D05C335-524E-48DB-A937-900265EDE6A5}" type="slidenum">
              <a:rPr lang="en-IN" smtClean="0"/>
              <a:t>1</a:t>
            </a:fld>
            <a:endParaRPr lang="en-IN"/>
          </a:p>
        </p:txBody>
      </p:sp>
      <p:pic>
        <p:nvPicPr>
          <p:cNvPr id="5" name="Picture 4">
            <a:extLst>
              <a:ext uri="{FF2B5EF4-FFF2-40B4-BE49-F238E27FC236}">
                <a16:creationId xmlns:a16="http://schemas.microsoft.com/office/drawing/2014/main" id="{4E23A183-8912-469E-B493-A746C61558E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920245" y="603681"/>
            <a:ext cx="6351510" cy="3354025"/>
          </a:xfrm>
          <a:prstGeom prst="rect">
            <a:avLst/>
          </a:prstGeom>
          <a:noFill/>
          <a:ln>
            <a:noFill/>
          </a:ln>
        </p:spPr>
      </p:pic>
      <p:sp>
        <p:nvSpPr>
          <p:cNvPr id="6" name="TextBox 5">
            <a:extLst>
              <a:ext uri="{FF2B5EF4-FFF2-40B4-BE49-F238E27FC236}">
                <a16:creationId xmlns:a16="http://schemas.microsoft.com/office/drawing/2014/main" id="{B4F1A7D1-FCE5-4E6C-9FB2-7D2F88D73206}"/>
              </a:ext>
            </a:extLst>
          </p:cNvPr>
          <p:cNvSpPr txBox="1"/>
          <p:nvPr/>
        </p:nvSpPr>
        <p:spPr>
          <a:xfrm flipH="1">
            <a:off x="4699043" y="4972362"/>
            <a:ext cx="2793914" cy="369332"/>
          </a:xfrm>
          <a:prstGeom prst="rect">
            <a:avLst/>
          </a:prstGeom>
          <a:noFill/>
        </p:spPr>
        <p:txBody>
          <a:bodyPr wrap="square" rtlCol="0">
            <a:spAutoFit/>
          </a:bodyPr>
          <a:lstStyle/>
          <a:p>
            <a:r>
              <a:rPr lang="en-US" b="1" dirty="0"/>
              <a:t>Enterprise Architecture</a:t>
            </a:r>
            <a:endParaRPr lang="en-IN" b="1" dirty="0"/>
          </a:p>
        </p:txBody>
      </p:sp>
    </p:spTree>
    <p:extLst>
      <p:ext uri="{BB962C8B-B14F-4D97-AF65-F5344CB8AC3E}">
        <p14:creationId xmlns:p14="http://schemas.microsoft.com/office/powerpoint/2010/main" val="2955686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609C27D-F3D6-4D86-90EF-5095600321B5}"/>
              </a:ext>
            </a:extLst>
          </p:cNvPr>
          <p:cNvSpPr/>
          <p:nvPr/>
        </p:nvSpPr>
        <p:spPr>
          <a:xfrm>
            <a:off x="1403284" y="1792957"/>
            <a:ext cx="2618367" cy="181644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IN"/>
          </a:p>
        </p:txBody>
      </p:sp>
      <p:pic>
        <p:nvPicPr>
          <p:cNvPr id="8" name="Graphic 7" descr="Computer">
            <a:extLst>
              <a:ext uri="{FF2B5EF4-FFF2-40B4-BE49-F238E27FC236}">
                <a16:creationId xmlns:a16="http://schemas.microsoft.com/office/drawing/2014/main" id="{92ED98BE-588B-45F6-8556-208B4228B9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88080" y="1792957"/>
            <a:ext cx="1195935" cy="1195935"/>
          </a:xfrm>
          <a:prstGeom prst="rect">
            <a:avLst/>
          </a:prstGeom>
        </p:spPr>
      </p:pic>
      <p:sp>
        <p:nvSpPr>
          <p:cNvPr id="12" name="TextBox 11">
            <a:extLst>
              <a:ext uri="{FF2B5EF4-FFF2-40B4-BE49-F238E27FC236}">
                <a16:creationId xmlns:a16="http://schemas.microsoft.com/office/drawing/2014/main" id="{C4BF2470-E163-4FA5-9579-42B259DE0057}"/>
              </a:ext>
            </a:extLst>
          </p:cNvPr>
          <p:cNvSpPr txBox="1"/>
          <p:nvPr/>
        </p:nvSpPr>
        <p:spPr>
          <a:xfrm>
            <a:off x="2580443" y="2250784"/>
            <a:ext cx="1489969" cy="261610"/>
          </a:xfrm>
          <a:prstGeom prst="rect">
            <a:avLst/>
          </a:prstGeom>
          <a:noFill/>
        </p:spPr>
        <p:txBody>
          <a:bodyPr wrap="square" rtlCol="0">
            <a:spAutoFit/>
          </a:bodyPr>
          <a:lstStyle/>
          <a:p>
            <a:r>
              <a:rPr lang="en-US" sz="1100" dirty="0"/>
              <a:t>IIS Service, port 80,443</a:t>
            </a:r>
            <a:endParaRPr lang="en-IN" sz="1100" dirty="0"/>
          </a:p>
        </p:txBody>
      </p:sp>
      <p:pic>
        <p:nvPicPr>
          <p:cNvPr id="13" name="Graphic 12" descr="Database">
            <a:extLst>
              <a:ext uri="{FF2B5EF4-FFF2-40B4-BE49-F238E27FC236}">
                <a16:creationId xmlns:a16="http://schemas.microsoft.com/office/drawing/2014/main" id="{498E9401-FB69-48F9-AEED-5A16543BAF9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42368" y="2721635"/>
            <a:ext cx="612559" cy="707365"/>
          </a:xfrm>
          <a:prstGeom prst="rect">
            <a:avLst/>
          </a:prstGeom>
        </p:spPr>
      </p:pic>
      <p:sp>
        <p:nvSpPr>
          <p:cNvPr id="14" name="TextBox 13">
            <a:extLst>
              <a:ext uri="{FF2B5EF4-FFF2-40B4-BE49-F238E27FC236}">
                <a16:creationId xmlns:a16="http://schemas.microsoft.com/office/drawing/2014/main" id="{7A7E78EC-2541-4493-AFBD-F3F1A469EF3D}"/>
              </a:ext>
            </a:extLst>
          </p:cNvPr>
          <p:cNvSpPr txBox="1"/>
          <p:nvPr/>
        </p:nvSpPr>
        <p:spPr>
          <a:xfrm>
            <a:off x="2378552" y="2805003"/>
            <a:ext cx="2050742" cy="261610"/>
          </a:xfrm>
          <a:prstGeom prst="rect">
            <a:avLst/>
          </a:prstGeom>
          <a:noFill/>
        </p:spPr>
        <p:txBody>
          <a:bodyPr wrap="square" rtlCol="0">
            <a:spAutoFit/>
          </a:bodyPr>
          <a:lstStyle/>
          <a:p>
            <a:r>
              <a:rPr lang="en-US" sz="1100" dirty="0"/>
              <a:t>(SQL Server, port – 1433)</a:t>
            </a:r>
            <a:endParaRPr lang="en-IN" sz="1100" dirty="0"/>
          </a:p>
        </p:txBody>
      </p:sp>
      <p:pic>
        <p:nvPicPr>
          <p:cNvPr id="17" name="Graphic 16" descr="Satellite">
            <a:extLst>
              <a:ext uri="{FF2B5EF4-FFF2-40B4-BE49-F238E27FC236}">
                <a16:creationId xmlns:a16="http://schemas.microsoft.com/office/drawing/2014/main" id="{E1BED52A-0C3A-4857-87EC-5338CDA1510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0800000">
            <a:off x="102093" y="185804"/>
            <a:ext cx="914400" cy="914400"/>
          </a:xfrm>
          <a:prstGeom prst="rect">
            <a:avLst/>
          </a:prstGeom>
        </p:spPr>
      </p:pic>
      <p:sp>
        <p:nvSpPr>
          <p:cNvPr id="18" name="TextBox 17">
            <a:extLst>
              <a:ext uri="{FF2B5EF4-FFF2-40B4-BE49-F238E27FC236}">
                <a16:creationId xmlns:a16="http://schemas.microsoft.com/office/drawing/2014/main" id="{AD174689-D7F4-403B-B2C9-8468AA50F5FC}"/>
              </a:ext>
            </a:extLst>
          </p:cNvPr>
          <p:cNvSpPr txBox="1"/>
          <p:nvPr/>
        </p:nvSpPr>
        <p:spPr>
          <a:xfrm>
            <a:off x="1260423" y="442949"/>
            <a:ext cx="4048424" cy="400110"/>
          </a:xfrm>
          <a:prstGeom prst="rect">
            <a:avLst/>
          </a:prstGeom>
          <a:noFill/>
        </p:spPr>
        <p:txBody>
          <a:bodyPr wrap="square" rtlCol="0">
            <a:spAutoFit/>
          </a:bodyPr>
          <a:lstStyle/>
          <a:p>
            <a:r>
              <a:rPr lang="en-US" sz="2000" dirty="0"/>
              <a:t>Satellite (Central) SQL Planner Server</a:t>
            </a:r>
            <a:endParaRPr lang="en-IN" sz="2000" dirty="0"/>
          </a:p>
        </p:txBody>
      </p:sp>
      <p:cxnSp>
        <p:nvCxnSpPr>
          <p:cNvPr id="20" name="Straight Connector 19">
            <a:extLst>
              <a:ext uri="{FF2B5EF4-FFF2-40B4-BE49-F238E27FC236}">
                <a16:creationId xmlns:a16="http://schemas.microsoft.com/office/drawing/2014/main" id="{A27910AB-8B44-420D-8623-016E914FDF9C}"/>
              </a:ext>
            </a:extLst>
          </p:cNvPr>
          <p:cNvCxnSpPr>
            <a:cxnSpLocks/>
          </p:cNvCxnSpPr>
          <p:nvPr/>
        </p:nvCxnSpPr>
        <p:spPr>
          <a:xfrm>
            <a:off x="5308847" y="310718"/>
            <a:ext cx="0" cy="6045632"/>
          </a:xfrm>
          <a:prstGeom prst="line">
            <a:avLst/>
          </a:prstGeom>
          <a:ln w="2857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23" name="Graphic 22" descr="Users">
            <a:extLst>
              <a:ext uri="{FF2B5EF4-FFF2-40B4-BE49-F238E27FC236}">
                <a16:creationId xmlns:a16="http://schemas.microsoft.com/office/drawing/2014/main" id="{00CD0421-EF6C-45AE-9341-E1AE550F69D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6632" y="2421794"/>
            <a:ext cx="532661" cy="643856"/>
          </a:xfrm>
          <a:prstGeom prst="rect">
            <a:avLst/>
          </a:prstGeom>
        </p:spPr>
      </p:pic>
      <p:sp>
        <p:nvSpPr>
          <p:cNvPr id="24" name="Arrow: Left-Right 23">
            <a:extLst>
              <a:ext uri="{FF2B5EF4-FFF2-40B4-BE49-F238E27FC236}">
                <a16:creationId xmlns:a16="http://schemas.microsoft.com/office/drawing/2014/main" id="{9E3E0216-DB74-49BC-8D68-2C48A810A9DE}"/>
              </a:ext>
            </a:extLst>
          </p:cNvPr>
          <p:cNvSpPr/>
          <p:nvPr/>
        </p:nvSpPr>
        <p:spPr>
          <a:xfrm>
            <a:off x="612557" y="2677578"/>
            <a:ext cx="710214" cy="1455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5" name="TextBox 24">
            <a:extLst>
              <a:ext uri="{FF2B5EF4-FFF2-40B4-BE49-F238E27FC236}">
                <a16:creationId xmlns:a16="http://schemas.microsoft.com/office/drawing/2014/main" id="{C072019B-2FAE-47A4-831C-D6B575007648}"/>
              </a:ext>
            </a:extLst>
          </p:cNvPr>
          <p:cNvSpPr txBox="1"/>
          <p:nvPr/>
        </p:nvSpPr>
        <p:spPr>
          <a:xfrm>
            <a:off x="7510510" y="417160"/>
            <a:ext cx="4048424" cy="400110"/>
          </a:xfrm>
          <a:prstGeom prst="rect">
            <a:avLst/>
          </a:prstGeom>
          <a:noFill/>
        </p:spPr>
        <p:txBody>
          <a:bodyPr wrap="square" rtlCol="0">
            <a:spAutoFit/>
          </a:bodyPr>
          <a:lstStyle/>
          <a:p>
            <a:r>
              <a:rPr lang="en-US" sz="2000" dirty="0"/>
              <a:t>Local Clients SQL Planner Server</a:t>
            </a:r>
            <a:endParaRPr lang="en-IN" sz="2000" dirty="0"/>
          </a:p>
        </p:txBody>
      </p:sp>
      <p:sp>
        <p:nvSpPr>
          <p:cNvPr id="26" name="Rectangle 25">
            <a:extLst>
              <a:ext uri="{FF2B5EF4-FFF2-40B4-BE49-F238E27FC236}">
                <a16:creationId xmlns:a16="http://schemas.microsoft.com/office/drawing/2014/main" id="{E3902165-41FF-4AEC-92E1-DF19EC4D3D03}"/>
              </a:ext>
            </a:extLst>
          </p:cNvPr>
          <p:cNvSpPr/>
          <p:nvPr/>
        </p:nvSpPr>
        <p:spPr>
          <a:xfrm>
            <a:off x="7770923" y="1792957"/>
            <a:ext cx="2629314" cy="181644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IN"/>
          </a:p>
        </p:txBody>
      </p:sp>
      <p:pic>
        <p:nvPicPr>
          <p:cNvPr id="27" name="Graphic 26" descr="Computer">
            <a:extLst>
              <a:ext uri="{FF2B5EF4-FFF2-40B4-BE49-F238E27FC236}">
                <a16:creationId xmlns:a16="http://schemas.microsoft.com/office/drawing/2014/main" id="{3A014A17-E54D-47D3-BFCA-B572EBD5F6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56331" y="1792957"/>
            <a:ext cx="1195935" cy="1195935"/>
          </a:xfrm>
          <a:prstGeom prst="rect">
            <a:avLst/>
          </a:prstGeom>
        </p:spPr>
      </p:pic>
      <p:sp>
        <p:nvSpPr>
          <p:cNvPr id="28" name="TextBox 27">
            <a:extLst>
              <a:ext uri="{FF2B5EF4-FFF2-40B4-BE49-F238E27FC236}">
                <a16:creationId xmlns:a16="http://schemas.microsoft.com/office/drawing/2014/main" id="{383DD84C-1340-4ED1-B35E-B89CA1A38409}"/>
              </a:ext>
            </a:extLst>
          </p:cNvPr>
          <p:cNvSpPr txBox="1"/>
          <p:nvPr/>
        </p:nvSpPr>
        <p:spPr>
          <a:xfrm>
            <a:off x="8948694" y="2250784"/>
            <a:ext cx="1489969" cy="261610"/>
          </a:xfrm>
          <a:prstGeom prst="rect">
            <a:avLst/>
          </a:prstGeom>
          <a:noFill/>
        </p:spPr>
        <p:txBody>
          <a:bodyPr wrap="square" rtlCol="0">
            <a:spAutoFit/>
          </a:bodyPr>
          <a:lstStyle/>
          <a:p>
            <a:r>
              <a:rPr lang="en-US" sz="1100" dirty="0"/>
              <a:t>IIS Service, port 80,443</a:t>
            </a:r>
            <a:endParaRPr lang="en-IN" sz="1100" dirty="0"/>
          </a:p>
        </p:txBody>
      </p:sp>
      <p:pic>
        <p:nvPicPr>
          <p:cNvPr id="29" name="Graphic 28" descr="Database">
            <a:extLst>
              <a:ext uri="{FF2B5EF4-FFF2-40B4-BE49-F238E27FC236}">
                <a16:creationId xmlns:a16="http://schemas.microsoft.com/office/drawing/2014/main" id="{17243163-2633-4A60-A7A1-A96B0F86827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10619" y="2721635"/>
            <a:ext cx="612559" cy="707365"/>
          </a:xfrm>
          <a:prstGeom prst="rect">
            <a:avLst/>
          </a:prstGeom>
        </p:spPr>
      </p:pic>
      <p:sp>
        <p:nvSpPr>
          <p:cNvPr id="30" name="TextBox 29">
            <a:extLst>
              <a:ext uri="{FF2B5EF4-FFF2-40B4-BE49-F238E27FC236}">
                <a16:creationId xmlns:a16="http://schemas.microsoft.com/office/drawing/2014/main" id="{63923DBE-E5D0-42AE-9771-DAEE8FBD50D0}"/>
              </a:ext>
            </a:extLst>
          </p:cNvPr>
          <p:cNvSpPr txBox="1"/>
          <p:nvPr/>
        </p:nvSpPr>
        <p:spPr>
          <a:xfrm>
            <a:off x="8543280" y="3000826"/>
            <a:ext cx="2050742" cy="261610"/>
          </a:xfrm>
          <a:prstGeom prst="rect">
            <a:avLst/>
          </a:prstGeom>
          <a:noFill/>
        </p:spPr>
        <p:txBody>
          <a:bodyPr wrap="square" rtlCol="0">
            <a:spAutoFit/>
          </a:bodyPr>
          <a:lstStyle/>
          <a:p>
            <a:r>
              <a:rPr lang="en-US" sz="1100" dirty="0"/>
              <a:t>(SQL Server, port – 1433)</a:t>
            </a:r>
            <a:endParaRPr lang="en-IN" sz="1100" dirty="0"/>
          </a:p>
        </p:txBody>
      </p:sp>
      <p:pic>
        <p:nvPicPr>
          <p:cNvPr id="32" name="Graphic 31" descr="Link">
            <a:extLst>
              <a:ext uri="{FF2B5EF4-FFF2-40B4-BE49-F238E27FC236}">
                <a16:creationId xmlns:a16="http://schemas.microsoft.com/office/drawing/2014/main" id="{4F9232BF-1860-4457-B930-AEE01708B01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79363" y="2945576"/>
            <a:ext cx="471231" cy="401303"/>
          </a:xfrm>
          <a:prstGeom prst="rect">
            <a:avLst/>
          </a:prstGeom>
        </p:spPr>
      </p:pic>
      <p:sp>
        <p:nvSpPr>
          <p:cNvPr id="33" name="TextBox 32">
            <a:extLst>
              <a:ext uri="{FF2B5EF4-FFF2-40B4-BE49-F238E27FC236}">
                <a16:creationId xmlns:a16="http://schemas.microsoft.com/office/drawing/2014/main" id="{81BC5676-710E-44DE-B9DF-BF6D339B57FC}"/>
              </a:ext>
            </a:extLst>
          </p:cNvPr>
          <p:cNvSpPr txBox="1"/>
          <p:nvPr/>
        </p:nvSpPr>
        <p:spPr>
          <a:xfrm>
            <a:off x="6127940" y="2977547"/>
            <a:ext cx="1562470" cy="369332"/>
          </a:xfrm>
          <a:prstGeom prst="rect">
            <a:avLst/>
          </a:prstGeom>
          <a:noFill/>
        </p:spPr>
        <p:txBody>
          <a:bodyPr wrap="square" rtlCol="0">
            <a:spAutoFit/>
          </a:bodyPr>
          <a:lstStyle/>
          <a:p>
            <a:r>
              <a:rPr lang="en-US" dirty="0">
                <a:solidFill>
                  <a:schemeClr val="accent6">
                    <a:lumMod val="50000"/>
                  </a:schemeClr>
                </a:solidFill>
              </a:rPr>
              <a:t>Linked Server</a:t>
            </a:r>
            <a:endParaRPr lang="en-IN" dirty="0">
              <a:solidFill>
                <a:schemeClr val="accent6">
                  <a:lumMod val="50000"/>
                </a:schemeClr>
              </a:solidFill>
            </a:endParaRPr>
          </a:p>
        </p:txBody>
      </p:sp>
      <p:cxnSp>
        <p:nvCxnSpPr>
          <p:cNvPr id="35" name="Straight Arrow Connector 34">
            <a:extLst>
              <a:ext uri="{FF2B5EF4-FFF2-40B4-BE49-F238E27FC236}">
                <a16:creationId xmlns:a16="http://schemas.microsoft.com/office/drawing/2014/main" id="{B6876222-4E72-4C1B-B637-BA042EEDD2DC}"/>
              </a:ext>
            </a:extLst>
          </p:cNvPr>
          <p:cNvCxnSpPr>
            <a:cxnSpLocks/>
          </p:cNvCxnSpPr>
          <p:nvPr/>
        </p:nvCxnSpPr>
        <p:spPr>
          <a:xfrm flipH="1">
            <a:off x="2175029" y="3171089"/>
            <a:ext cx="3952910" cy="32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4A60EA0D-E767-45CE-9D5C-2F81650735BB}"/>
              </a:ext>
            </a:extLst>
          </p:cNvPr>
          <p:cNvCxnSpPr>
            <a:cxnSpLocks/>
          </p:cNvCxnSpPr>
          <p:nvPr/>
        </p:nvCxnSpPr>
        <p:spPr>
          <a:xfrm flipH="1">
            <a:off x="7522348" y="3174329"/>
            <a:ext cx="8294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B55C841-B335-43FA-959D-4B700CA2C5DC}"/>
              </a:ext>
            </a:extLst>
          </p:cNvPr>
          <p:cNvCxnSpPr/>
          <p:nvPr/>
        </p:nvCxnSpPr>
        <p:spPr>
          <a:xfrm>
            <a:off x="5513033" y="3737498"/>
            <a:ext cx="6471821" cy="0"/>
          </a:xfrm>
          <a:prstGeom prst="line">
            <a:avLst/>
          </a:prstGeom>
        </p:spPr>
        <p:style>
          <a:lnRef idx="3">
            <a:schemeClr val="accent5"/>
          </a:lnRef>
          <a:fillRef idx="0">
            <a:schemeClr val="accent5"/>
          </a:fillRef>
          <a:effectRef idx="2">
            <a:schemeClr val="accent5"/>
          </a:effectRef>
          <a:fontRef idx="minor">
            <a:schemeClr val="tx1"/>
          </a:fontRef>
        </p:style>
      </p:cxnSp>
      <p:sp>
        <p:nvSpPr>
          <p:cNvPr id="47" name="Rectangle 46">
            <a:extLst>
              <a:ext uri="{FF2B5EF4-FFF2-40B4-BE49-F238E27FC236}">
                <a16:creationId xmlns:a16="http://schemas.microsoft.com/office/drawing/2014/main" id="{3AC739BA-02FF-4141-A061-DA1CCC55706C}"/>
              </a:ext>
            </a:extLst>
          </p:cNvPr>
          <p:cNvSpPr/>
          <p:nvPr/>
        </p:nvSpPr>
        <p:spPr>
          <a:xfrm>
            <a:off x="7790159" y="3862933"/>
            <a:ext cx="2512381" cy="181644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IN"/>
          </a:p>
        </p:txBody>
      </p:sp>
      <p:pic>
        <p:nvPicPr>
          <p:cNvPr id="48" name="Graphic 47" descr="Computer">
            <a:extLst>
              <a:ext uri="{FF2B5EF4-FFF2-40B4-BE49-F238E27FC236}">
                <a16:creationId xmlns:a16="http://schemas.microsoft.com/office/drawing/2014/main" id="{E8FA6982-5674-4281-94BD-A5EA00B9FBF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75567" y="3862933"/>
            <a:ext cx="1195935" cy="1195935"/>
          </a:xfrm>
          <a:prstGeom prst="rect">
            <a:avLst/>
          </a:prstGeom>
        </p:spPr>
      </p:pic>
      <p:sp>
        <p:nvSpPr>
          <p:cNvPr id="49" name="TextBox 48">
            <a:extLst>
              <a:ext uri="{FF2B5EF4-FFF2-40B4-BE49-F238E27FC236}">
                <a16:creationId xmlns:a16="http://schemas.microsoft.com/office/drawing/2014/main" id="{37310AB4-2258-482D-A58D-C5B38CD8440E}"/>
              </a:ext>
            </a:extLst>
          </p:cNvPr>
          <p:cNvSpPr txBox="1"/>
          <p:nvPr/>
        </p:nvSpPr>
        <p:spPr>
          <a:xfrm>
            <a:off x="8967930" y="4320760"/>
            <a:ext cx="1489969" cy="261610"/>
          </a:xfrm>
          <a:prstGeom prst="rect">
            <a:avLst/>
          </a:prstGeom>
          <a:noFill/>
        </p:spPr>
        <p:txBody>
          <a:bodyPr wrap="square" rtlCol="0">
            <a:spAutoFit/>
          </a:bodyPr>
          <a:lstStyle/>
          <a:p>
            <a:r>
              <a:rPr lang="en-US" sz="1100" dirty="0"/>
              <a:t>IIS Service, port 8080</a:t>
            </a:r>
            <a:endParaRPr lang="en-IN" sz="1100" dirty="0"/>
          </a:p>
        </p:txBody>
      </p:sp>
      <p:pic>
        <p:nvPicPr>
          <p:cNvPr id="50" name="Graphic 49" descr="Database">
            <a:extLst>
              <a:ext uri="{FF2B5EF4-FFF2-40B4-BE49-F238E27FC236}">
                <a16:creationId xmlns:a16="http://schemas.microsoft.com/office/drawing/2014/main" id="{0407934F-BF09-493B-8CC6-25E6F4FFCF4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29855" y="4791611"/>
            <a:ext cx="612559" cy="707365"/>
          </a:xfrm>
          <a:prstGeom prst="rect">
            <a:avLst/>
          </a:prstGeom>
        </p:spPr>
      </p:pic>
      <p:sp>
        <p:nvSpPr>
          <p:cNvPr id="51" name="TextBox 50">
            <a:extLst>
              <a:ext uri="{FF2B5EF4-FFF2-40B4-BE49-F238E27FC236}">
                <a16:creationId xmlns:a16="http://schemas.microsoft.com/office/drawing/2014/main" id="{71F13592-C3A8-4644-AEB6-5260FA65181A}"/>
              </a:ext>
            </a:extLst>
          </p:cNvPr>
          <p:cNvSpPr txBox="1"/>
          <p:nvPr/>
        </p:nvSpPr>
        <p:spPr>
          <a:xfrm>
            <a:off x="8562516" y="5070802"/>
            <a:ext cx="2050742" cy="261610"/>
          </a:xfrm>
          <a:prstGeom prst="rect">
            <a:avLst/>
          </a:prstGeom>
          <a:noFill/>
        </p:spPr>
        <p:txBody>
          <a:bodyPr wrap="square" rtlCol="0">
            <a:spAutoFit/>
          </a:bodyPr>
          <a:lstStyle/>
          <a:p>
            <a:r>
              <a:rPr lang="en-US" sz="1100" dirty="0"/>
              <a:t>(SQL Server, port – 1433)</a:t>
            </a:r>
            <a:endParaRPr lang="en-IN" sz="1100" dirty="0"/>
          </a:p>
        </p:txBody>
      </p:sp>
      <p:sp>
        <p:nvSpPr>
          <p:cNvPr id="52" name="TextBox 51">
            <a:extLst>
              <a:ext uri="{FF2B5EF4-FFF2-40B4-BE49-F238E27FC236}">
                <a16:creationId xmlns:a16="http://schemas.microsoft.com/office/drawing/2014/main" id="{B2122676-372E-4463-93ED-586B4001D8FE}"/>
              </a:ext>
            </a:extLst>
          </p:cNvPr>
          <p:cNvSpPr txBox="1"/>
          <p:nvPr/>
        </p:nvSpPr>
        <p:spPr>
          <a:xfrm>
            <a:off x="6147176" y="5047523"/>
            <a:ext cx="1562470" cy="369332"/>
          </a:xfrm>
          <a:prstGeom prst="rect">
            <a:avLst/>
          </a:prstGeom>
          <a:noFill/>
        </p:spPr>
        <p:txBody>
          <a:bodyPr wrap="square" rtlCol="0">
            <a:spAutoFit/>
          </a:bodyPr>
          <a:lstStyle/>
          <a:p>
            <a:r>
              <a:rPr lang="en-US" dirty="0">
                <a:solidFill>
                  <a:schemeClr val="accent6">
                    <a:lumMod val="50000"/>
                  </a:schemeClr>
                </a:solidFill>
              </a:rPr>
              <a:t>Linked Server</a:t>
            </a:r>
            <a:endParaRPr lang="en-IN" dirty="0">
              <a:solidFill>
                <a:schemeClr val="accent6">
                  <a:lumMod val="50000"/>
                </a:schemeClr>
              </a:solidFill>
            </a:endParaRPr>
          </a:p>
        </p:txBody>
      </p:sp>
      <p:cxnSp>
        <p:nvCxnSpPr>
          <p:cNvPr id="53" name="Straight Arrow Connector 52">
            <a:extLst>
              <a:ext uri="{FF2B5EF4-FFF2-40B4-BE49-F238E27FC236}">
                <a16:creationId xmlns:a16="http://schemas.microsoft.com/office/drawing/2014/main" id="{AB146EF5-F396-42C2-AB0F-08D9BD975AF0}"/>
              </a:ext>
            </a:extLst>
          </p:cNvPr>
          <p:cNvCxnSpPr>
            <a:cxnSpLocks/>
          </p:cNvCxnSpPr>
          <p:nvPr/>
        </p:nvCxnSpPr>
        <p:spPr>
          <a:xfrm flipH="1" flipV="1">
            <a:off x="2175029" y="3248810"/>
            <a:ext cx="3972147" cy="1992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A9C9BA1A-8659-4866-BBC3-25707A021EC3}"/>
              </a:ext>
            </a:extLst>
          </p:cNvPr>
          <p:cNvCxnSpPr>
            <a:cxnSpLocks/>
          </p:cNvCxnSpPr>
          <p:nvPr/>
        </p:nvCxnSpPr>
        <p:spPr>
          <a:xfrm flipH="1">
            <a:off x="7541584" y="5244305"/>
            <a:ext cx="8294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6" name="Graphic 55" descr="Link">
            <a:extLst>
              <a:ext uri="{FF2B5EF4-FFF2-40B4-BE49-F238E27FC236}">
                <a16:creationId xmlns:a16="http://schemas.microsoft.com/office/drawing/2014/main" id="{A6D3BC39-68FA-43AE-A0FA-D6536613B07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98598" y="5024436"/>
            <a:ext cx="471231" cy="401303"/>
          </a:xfrm>
          <a:prstGeom prst="rect">
            <a:avLst/>
          </a:prstGeom>
        </p:spPr>
      </p:pic>
      <p:pic>
        <p:nvPicPr>
          <p:cNvPr id="57" name="Graphic 56" descr="Users">
            <a:extLst>
              <a:ext uri="{FF2B5EF4-FFF2-40B4-BE49-F238E27FC236}">
                <a16:creationId xmlns:a16="http://schemas.microsoft.com/office/drawing/2014/main" id="{A837C498-C5EF-45E8-A241-BB95B05C752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126728" y="2250784"/>
            <a:ext cx="532661" cy="643856"/>
          </a:xfrm>
          <a:prstGeom prst="rect">
            <a:avLst/>
          </a:prstGeom>
        </p:spPr>
      </p:pic>
      <p:sp>
        <p:nvSpPr>
          <p:cNvPr id="58" name="Arrow: Left-Right 57">
            <a:extLst>
              <a:ext uri="{FF2B5EF4-FFF2-40B4-BE49-F238E27FC236}">
                <a16:creationId xmlns:a16="http://schemas.microsoft.com/office/drawing/2014/main" id="{721A0D00-A23C-4CF3-8C5A-6ACF983CA5F8}"/>
              </a:ext>
            </a:extLst>
          </p:cNvPr>
          <p:cNvSpPr/>
          <p:nvPr/>
        </p:nvSpPr>
        <p:spPr>
          <a:xfrm>
            <a:off x="10415010" y="2537015"/>
            <a:ext cx="710214" cy="1455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59" name="Graphic 58" descr="Users">
            <a:extLst>
              <a:ext uri="{FF2B5EF4-FFF2-40B4-BE49-F238E27FC236}">
                <a16:creationId xmlns:a16="http://schemas.microsoft.com/office/drawing/2014/main" id="{B9ADBB3D-85E0-415A-910C-AD88FA0F32A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110451" y="4427294"/>
            <a:ext cx="532661" cy="643856"/>
          </a:xfrm>
          <a:prstGeom prst="rect">
            <a:avLst/>
          </a:prstGeom>
        </p:spPr>
      </p:pic>
      <p:sp>
        <p:nvSpPr>
          <p:cNvPr id="60" name="Arrow: Left-Right 59">
            <a:extLst>
              <a:ext uri="{FF2B5EF4-FFF2-40B4-BE49-F238E27FC236}">
                <a16:creationId xmlns:a16="http://schemas.microsoft.com/office/drawing/2014/main" id="{615537A6-DDD2-45C6-ABD3-BF61B6E8216C}"/>
              </a:ext>
            </a:extLst>
          </p:cNvPr>
          <p:cNvSpPr/>
          <p:nvPr/>
        </p:nvSpPr>
        <p:spPr>
          <a:xfrm>
            <a:off x="10400237" y="4712684"/>
            <a:ext cx="710214" cy="1455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1" name="Slide Number Placeholder 60">
            <a:extLst>
              <a:ext uri="{FF2B5EF4-FFF2-40B4-BE49-F238E27FC236}">
                <a16:creationId xmlns:a16="http://schemas.microsoft.com/office/drawing/2014/main" id="{0DB852EB-31A3-48ED-A0D1-9C7AAA7C503B}"/>
              </a:ext>
            </a:extLst>
          </p:cNvPr>
          <p:cNvSpPr>
            <a:spLocks noGrp="1"/>
          </p:cNvSpPr>
          <p:nvPr>
            <p:ph type="sldNum" sz="quarter" idx="12"/>
          </p:nvPr>
        </p:nvSpPr>
        <p:spPr/>
        <p:txBody>
          <a:bodyPr/>
          <a:lstStyle/>
          <a:p>
            <a:fld id="{2D05C335-524E-48DB-A937-900265EDE6A5}" type="slidenum">
              <a:rPr lang="en-IN" smtClean="0"/>
              <a:t>2</a:t>
            </a:fld>
            <a:endParaRPr lang="en-IN"/>
          </a:p>
        </p:txBody>
      </p:sp>
      <p:sp>
        <p:nvSpPr>
          <p:cNvPr id="63" name="TextBox 62">
            <a:extLst>
              <a:ext uri="{FF2B5EF4-FFF2-40B4-BE49-F238E27FC236}">
                <a16:creationId xmlns:a16="http://schemas.microsoft.com/office/drawing/2014/main" id="{22F45E6A-E0FE-4C12-8A2B-BBEFF5FB65D8}"/>
              </a:ext>
            </a:extLst>
          </p:cNvPr>
          <p:cNvSpPr txBox="1"/>
          <p:nvPr/>
        </p:nvSpPr>
        <p:spPr>
          <a:xfrm>
            <a:off x="3529000" y="1969347"/>
            <a:ext cx="428961" cy="369332"/>
          </a:xfrm>
          <a:prstGeom prst="rect">
            <a:avLst/>
          </a:prstGeom>
          <a:noFill/>
        </p:spPr>
        <p:txBody>
          <a:bodyPr wrap="square" rtlCol="0">
            <a:spAutoFit/>
          </a:bodyPr>
          <a:lstStyle/>
          <a:p>
            <a:r>
              <a:rPr lang="en-US" dirty="0">
                <a:solidFill>
                  <a:schemeClr val="bg2">
                    <a:lumMod val="50000"/>
                  </a:schemeClr>
                </a:solidFill>
              </a:rPr>
              <a:t>*1</a:t>
            </a:r>
            <a:endParaRPr lang="en-IN" dirty="0">
              <a:solidFill>
                <a:schemeClr val="bg2">
                  <a:lumMod val="50000"/>
                </a:schemeClr>
              </a:solidFill>
            </a:endParaRPr>
          </a:p>
        </p:txBody>
      </p:sp>
      <p:sp>
        <p:nvSpPr>
          <p:cNvPr id="66" name="TextBox 65">
            <a:extLst>
              <a:ext uri="{FF2B5EF4-FFF2-40B4-BE49-F238E27FC236}">
                <a16:creationId xmlns:a16="http://schemas.microsoft.com/office/drawing/2014/main" id="{0B3EDCC6-6970-4AA6-B464-41114051D560}"/>
              </a:ext>
            </a:extLst>
          </p:cNvPr>
          <p:cNvSpPr txBox="1"/>
          <p:nvPr/>
        </p:nvSpPr>
        <p:spPr>
          <a:xfrm>
            <a:off x="1302799" y="3578855"/>
            <a:ext cx="428961" cy="369332"/>
          </a:xfrm>
          <a:prstGeom prst="rect">
            <a:avLst/>
          </a:prstGeom>
          <a:noFill/>
        </p:spPr>
        <p:txBody>
          <a:bodyPr wrap="square" rtlCol="0">
            <a:spAutoFit/>
          </a:bodyPr>
          <a:lstStyle/>
          <a:p>
            <a:r>
              <a:rPr lang="en-US" dirty="0">
                <a:solidFill>
                  <a:schemeClr val="bg2">
                    <a:lumMod val="50000"/>
                  </a:schemeClr>
                </a:solidFill>
              </a:rPr>
              <a:t>*2</a:t>
            </a:r>
            <a:endParaRPr lang="en-IN" dirty="0">
              <a:solidFill>
                <a:schemeClr val="bg2">
                  <a:lumMod val="50000"/>
                </a:schemeClr>
              </a:solidFill>
            </a:endParaRPr>
          </a:p>
        </p:txBody>
      </p:sp>
      <p:sp>
        <p:nvSpPr>
          <p:cNvPr id="67" name="TextBox 66">
            <a:extLst>
              <a:ext uri="{FF2B5EF4-FFF2-40B4-BE49-F238E27FC236}">
                <a16:creationId xmlns:a16="http://schemas.microsoft.com/office/drawing/2014/main" id="{774E73EC-80EE-4AF1-8D14-634D3B1D333F}"/>
              </a:ext>
            </a:extLst>
          </p:cNvPr>
          <p:cNvSpPr txBox="1"/>
          <p:nvPr/>
        </p:nvSpPr>
        <p:spPr>
          <a:xfrm>
            <a:off x="6418682" y="2792881"/>
            <a:ext cx="428961" cy="369332"/>
          </a:xfrm>
          <a:prstGeom prst="rect">
            <a:avLst/>
          </a:prstGeom>
          <a:noFill/>
        </p:spPr>
        <p:txBody>
          <a:bodyPr wrap="square" rtlCol="0">
            <a:spAutoFit/>
          </a:bodyPr>
          <a:lstStyle/>
          <a:p>
            <a:r>
              <a:rPr lang="en-US" dirty="0">
                <a:solidFill>
                  <a:schemeClr val="bg2">
                    <a:lumMod val="50000"/>
                  </a:schemeClr>
                </a:solidFill>
              </a:rPr>
              <a:t>*3</a:t>
            </a:r>
            <a:endParaRPr lang="en-IN" dirty="0">
              <a:solidFill>
                <a:schemeClr val="bg2">
                  <a:lumMod val="50000"/>
                </a:schemeClr>
              </a:solidFill>
            </a:endParaRPr>
          </a:p>
        </p:txBody>
      </p:sp>
      <p:sp>
        <p:nvSpPr>
          <p:cNvPr id="68" name="TextBox 67">
            <a:extLst>
              <a:ext uri="{FF2B5EF4-FFF2-40B4-BE49-F238E27FC236}">
                <a16:creationId xmlns:a16="http://schemas.microsoft.com/office/drawing/2014/main" id="{782A85C1-E21E-4D4B-952B-6DAD49EEA76E}"/>
              </a:ext>
            </a:extLst>
          </p:cNvPr>
          <p:cNvSpPr txBox="1"/>
          <p:nvPr/>
        </p:nvSpPr>
        <p:spPr>
          <a:xfrm>
            <a:off x="11393058" y="2081229"/>
            <a:ext cx="428961" cy="369332"/>
          </a:xfrm>
          <a:prstGeom prst="rect">
            <a:avLst/>
          </a:prstGeom>
          <a:noFill/>
        </p:spPr>
        <p:txBody>
          <a:bodyPr wrap="square" rtlCol="0">
            <a:spAutoFit/>
          </a:bodyPr>
          <a:lstStyle/>
          <a:p>
            <a:r>
              <a:rPr lang="en-US" dirty="0">
                <a:solidFill>
                  <a:schemeClr val="bg2">
                    <a:lumMod val="50000"/>
                  </a:schemeClr>
                </a:solidFill>
              </a:rPr>
              <a:t>*4</a:t>
            </a:r>
            <a:endParaRPr lang="en-IN" dirty="0">
              <a:solidFill>
                <a:schemeClr val="bg2">
                  <a:lumMod val="50000"/>
                </a:schemeClr>
              </a:solidFill>
            </a:endParaRPr>
          </a:p>
        </p:txBody>
      </p:sp>
      <p:pic>
        <p:nvPicPr>
          <p:cNvPr id="72" name="Picture 71">
            <a:extLst>
              <a:ext uri="{FF2B5EF4-FFF2-40B4-BE49-F238E27FC236}">
                <a16:creationId xmlns:a16="http://schemas.microsoft.com/office/drawing/2014/main" id="{138E3A25-EDB2-4BBD-82AE-801E1C310A4B}"/>
              </a:ext>
            </a:extLst>
          </p:cNvPr>
          <p:cNvPicPr>
            <a:picLocks noChangeAspect="1"/>
          </p:cNvPicPr>
          <p:nvPr/>
        </p:nvPicPr>
        <p:blipFill>
          <a:blip r:embed="rId12"/>
          <a:stretch>
            <a:fillRect/>
          </a:stretch>
        </p:blipFill>
        <p:spPr>
          <a:xfrm>
            <a:off x="6147176" y="1012426"/>
            <a:ext cx="640683" cy="640683"/>
          </a:xfrm>
          <a:prstGeom prst="rect">
            <a:avLst/>
          </a:prstGeom>
        </p:spPr>
      </p:pic>
      <p:cxnSp>
        <p:nvCxnSpPr>
          <p:cNvPr id="76" name="Connector: Curved 75">
            <a:extLst>
              <a:ext uri="{FF2B5EF4-FFF2-40B4-BE49-F238E27FC236}">
                <a16:creationId xmlns:a16="http://schemas.microsoft.com/office/drawing/2014/main" id="{AAF2ADAF-CACC-45FB-B5F6-C372FE258A0B}"/>
              </a:ext>
            </a:extLst>
          </p:cNvPr>
          <p:cNvCxnSpPr>
            <a:cxnSpLocks/>
          </p:cNvCxnSpPr>
          <p:nvPr/>
        </p:nvCxnSpPr>
        <p:spPr>
          <a:xfrm rot="16200000" flipH="1">
            <a:off x="6791594" y="1486573"/>
            <a:ext cx="1423005" cy="1347836"/>
          </a:xfrm>
          <a:prstGeom prst="curvedConnector3">
            <a:avLst>
              <a:gd name="adj1" fmla="val 49999"/>
            </a:avLst>
          </a:prstGeom>
          <a:ln>
            <a:tailEnd type="triangle"/>
          </a:ln>
        </p:spPr>
        <p:style>
          <a:lnRef idx="1">
            <a:schemeClr val="accent1"/>
          </a:lnRef>
          <a:fillRef idx="0">
            <a:schemeClr val="accent1"/>
          </a:fillRef>
          <a:effectRef idx="0">
            <a:schemeClr val="accent1"/>
          </a:effectRef>
          <a:fontRef idx="minor">
            <a:schemeClr val="tx1"/>
          </a:fontRef>
        </p:style>
      </p:cxnSp>
      <p:pic>
        <p:nvPicPr>
          <p:cNvPr id="82" name="Picture 81">
            <a:extLst>
              <a:ext uri="{FF2B5EF4-FFF2-40B4-BE49-F238E27FC236}">
                <a16:creationId xmlns:a16="http://schemas.microsoft.com/office/drawing/2014/main" id="{9F37E47B-AD73-4D84-B502-2E2F01500610}"/>
              </a:ext>
            </a:extLst>
          </p:cNvPr>
          <p:cNvPicPr>
            <a:picLocks noChangeAspect="1"/>
          </p:cNvPicPr>
          <p:nvPr/>
        </p:nvPicPr>
        <p:blipFill>
          <a:blip r:embed="rId12"/>
          <a:stretch>
            <a:fillRect/>
          </a:stretch>
        </p:blipFill>
        <p:spPr>
          <a:xfrm>
            <a:off x="6175288" y="3899152"/>
            <a:ext cx="640683" cy="640683"/>
          </a:xfrm>
          <a:prstGeom prst="rect">
            <a:avLst/>
          </a:prstGeom>
        </p:spPr>
      </p:pic>
      <p:cxnSp>
        <p:nvCxnSpPr>
          <p:cNvPr id="83" name="Connector: Curved 82">
            <a:extLst>
              <a:ext uri="{FF2B5EF4-FFF2-40B4-BE49-F238E27FC236}">
                <a16:creationId xmlns:a16="http://schemas.microsoft.com/office/drawing/2014/main" id="{0A3535DF-766F-4D98-95DF-3F6B3243AF13}"/>
              </a:ext>
            </a:extLst>
          </p:cNvPr>
          <p:cNvCxnSpPr>
            <a:cxnSpLocks/>
          </p:cNvCxnSpPr>
          <p:nvPr/>
        </p:nvCxnSpPr>
        <p:spPr>
          <a:xfrm>
            <a:off x="6857391" y="4336020"/>
            <a:ext cx="1319626" cy="72285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D72E64E7-6F82-4EBC-9562-D450A486856A}"/>
              </a:ext>
            </a:extLst>
          </p:cNvPr>
          <p:cNvSpPr txBox="1"/>
          <p:nvPr/>
        </p:nvSpPr>
        <p:spPr>
          <a:xfrm>
            <a:off x="31079" y="2233629"/>
            <a:ext cx="428961" cy="369332"/>
          </a:xfrm>
          <a:prstGeom prst="rect">
            <a:avLst/>
          </a:prstGeom>
          <a:noFill/>
        </p:spPr>
        <p:txBody>
          <a:bodyPr wrap="square" rtlCol="0">
            <a:spAutoFit/>
          </a:bodyPr>
          <a:lstStyle/>
          <a:p>
            <a:r>
              <a:rPr lang="en-US" dirty="0">
                <a:solidFill>
                  <a:schemeClr val="bg2">
                    <a:lumMod val="50000"/>
                  </a:schemeClr>
                </a:solidFill>
              </a:rPr>
              <a:t>*4</a:t>
            </a:r>
            <a:endParaRPr lang="en-IN" dirty="0">
              <a:solidFill>
                <a:schemeClr val="bg2">
                  <a:lumMod val="50000"/>
                </a:schemeClr>
              </a:solidFill>
            </a:endParaRPr>
          </a:p>
        </p:txBody>
      </p:sp>
    </p:spTree>
    <p:extLst>
      <p:ext uri="{BB962C8B-B14F-4D97-AF65-F5344CB8AC3E}">
        <p14:creationId xmlns:p14="http://schemas.microsoft.com/office/powerpoint/2010/main" val="2798551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rrow: Left-Right 7">
            <a:extLst>
              <a:ext uri="{FF2B5EF4-FFF2-40B4-BE49-F238E27FC236}">
                <a16:creationId xmlns:a16="http://schemas.microsoft.com/office/drawing/2014/main" id="{FAD35921-2BB8-426D-9C42-DEDFEF245AAA}"/>
              </a:ext>
            </a:extLst>
          </p:cNvPr>
          <p:cNvSpPr/>
          <p:nvPr/>
        </p:nvSpPr>
        <p:spPr>
          <a:xfrm>
            <a:off x="226428" y="593446"/>
            <a:ext cx="710214" cy="14551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Box 9">
            <a:extLst>
              <a:ext uri="{FF2B5EF4-FFF2-40B4-BE49-F238E27FC236}">
                <a16:creationId xmlns:a16="http://schemas.microsoft.com/office/drawing/2014/main" id="{0228CA35-9A64-472F-966B-0FA6C0631B47}"/>
              </a:ext>
            </a:extLst>
          </p:cNvPr>
          <p:cNvSpPr txBox="1"/>
          <p:nvPr/>
        </p:nvSpPr>
        <p:spPr>
          <a:xfrm>
            <a:off x="1198485" y="335993"/>
            <a:ext cx="10884024" cy="523220"/>
          </a:xfrm>
          <a:prstGeom prst="rect">
            <a:avLst/>
          </a:prstGeom>
          <a:noFill/>
        </p:spPr>
        <p:txBody>
          <a:bodyPr wrap="square" rtlCol="0">
            <a:spAutoFit/>
          </a:bodyPr>
          <a:lstStyle/>
          <a:p>
            <a:pPr algn="just"/>
            <a:r>
              <a:rPr lang="en-US" sz="1400" dirty="0"/>
              <a:t>User can access via intranet (Within network), same can be accessible via internet too, configuration setup required – Static IP allocation + SSL recommended. </a:t>
            </a:r>
            <a:endParaRPr lang="en-IN" sz="1400" dirty="0"/>
          </a:p>
        </p:txBody>
      </p:sp>
      <p:pic>
        <p:nvPicPr>
          <p:cNvPr id="11" name="Graphic 10" descr="Users">
            <a:extLst>
              <a:ext uri="{FF2B5EF4-FFF2-40B4-BE49-F238E27FC236}">
                <a16:creationId xmlns:a16="http://schemas.microsoft.com/office/drawing/2014/main" id="{520D016D-CD15-4F53-BA11-2DFAFC6F99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5204" y="954642"/>
            <a:ext cx="532661" cy="643856"/>
          </a:xfrm>
          <a:prstGeom prst="rect">
            <a:avLst/>
          </a:prstGeom>
        </p:spPr>
      </p:pic>
      <p:sp>
        <p:nvSpPr>
          <p:cNvPr id="12" name="TextBox 11">
            <a:extLst>
              <a:ext uri="{FF2B5EF4-FFF2-40B4-BE49-F238E27FC236}">
                <a16:creationId xmlns:a16="http://schemas.microsoft.com/office/drawing/2014/main" id="{72182E20-1B16-4A2E-9233-A1E3FFD4CDAA}"/>
              </a:ext>
            </a:extLst>
          </p:cNvPr>
          <p:cNvSpPr txBox="1"/>
          <p:nvPr/>
        </p:nvSpPr>
        <p:spPr>
          <a:xfrm>
            <a:off x="1208842" y="941152"/>
            <a:ext cx="10884024" cy="523220"/>
          </a:xfrm>
          <a:prstGeom prst="rect">
            <a:avLst/>
          </a:prstGeom>
          <a:noFill/>
        </p:spPr>
        <p:txBody>
          <a:bodyPr wrap="square" rtlCol="0">
            <a:spAutoFit/>
          </a:bodyPr>
          <a:lstStyle/>
          <a:p>
            <a:pPr algn="just"/>
            <a:r>
              <a:rPr lang="en-US" sz="1400" dirty="0"/>
              <a:t>User can access SQL Planner from any device (Mobile, Tablet, PC, Laptop) supported to work on all operating system (Windows, Linux, Apple, Android, IOS) from internet browser.</a:t>
            </a:r>
            <a:endParaRPr lang="en-IN" sz="1400" dirty="0"/>
          </a:p>
        </p:txBody>
      </p:sp>
      <p:sp>
        <p:nvSpPr>
          <p:cNvPr id="13" name="Slide Number Placeholder 12">
            <a:extLst>
              <a:ext uri="{FF2B5EF4-FFF2-40B4-BE49-F238E27FC236}">
                <a16:creationId xmlns:a16="http://schemas.microsoft.com/office/drawing/2014/main" id="{EB31B6CA-882D-49DC-A49A-E56D43EEB103}"/>
              </a:ext>
            </a:extLst>
          </p:cNvPr>
          <p:cNvSpPr>
            <a:spLocks noGrp="1"/>
          </p:cNvSpPr>
          <p:nvPr>
            <p:ph type="sldNum" sz="quarter" idx="12"/>
          </p:nvPr>
        </p:nvSpPr>
        <p:spPr>
          <a:xfrm>
            <a:off x="8610600" y="6339444"/>
            <a:ext cx="2743200" cy="365125"/>
          </a:xfrm>
        </p:spPr>
        <p:txBody>
          <a:bodyPr/>
          <a:lstStyle/>
          <a:p>
            <a:fld id="{2D05C335-524E-48DB-A937-900265EDE6A5}" type="slidenum">
              <a:rPr lang="en-IN" smtClean="0"/>
              <a:t>3</a:t>
            </a:fld>
            <a:endParaRPr lang="en-IN"/>
          </a:p>
        </p:txBody>
      </p:sp>
      <p:sp>
        <p:nvSpPr>
          <p:cNvPr id="14" name="TextBox 13">
            <a:extLst>
              <a:ext uri="{FF2B5EF4-FFF2-40B4-BE49-F238E27FC236}">
                <a16:creationId xmlns:a16="http://schemas.microsoft.com/office/drawing/2014/main" id="{A8ED19BF-EC97-4535-9A0E-F4947EF491FC}"/>
              </a:ext>
            </a:extLst>
          </p:cNvPr>
          <p:cNvSpPr txBox="1"/>
          <p:nvPr/>
        </p:nvSpPr>
        <p:spPr>
          <a:xfrm>
            <a:off x="340049" y="2292576"/>
            <a:ext cx="428961" cy="369332"/>
          </a:xfrm>
          <a:prstGeom prst="rect">
            <a:avLst/>
          </a:prstGeom>
          <a:noFill/>
        </p:spPr>
        <p:txBody>
          <a:bodyPr wrap="square" rtlCol="0">
            <a:spAutoFit/>
          </a:bodyPr>
          <a:lstStyle/>
          <a:p>
            <a:r>
              <a:rPr lang="en-US" dirty="0">
                <a:solidFill>
                  <a:schemeClr val="bg2">
                    <a:lumMod val="50000"/>
                  </a:schemeClr>
                </a:solidFill>
              </a:rPr>
              <a:t>*1</a:t>
            </a:r>
            <a:endParaRPr lang="en-IN" dirty="0">
              <a:solidFill>
                <a:schemeClr val="bg2">
                  <a:lumMod val="50000"/>
                </a:schemeClr>
              </a:solidFill>
            </a:endParaRPr>
          </a:p>
        </p:txBody>
      </p:sp>
      <p:sp>
        <p:nvSpPr>
          <p:cNvPr id="15" name="TextBox 14">
            <a:extLst>
              <a:ext uri="{FF2B5EF4-FFF2-40B4-BE49-F238E27FC236}">
                <a16:creationId xmlns:a16="http://schemas.microsoft.com/office/drawing/2014/main" id="{E860CAA9-BCB6-4706-9F72-9CD25F12D466}"/>
              </a:ext>
            </a:extLst>
          </p:cNvPr>
          <p:cNvSpPr txBox="1"/>
          <p:nvPr/>
        </p:nvSpPr>
        <p:spPr>
          <a:xfrm>
            <a:off x="1208841" y="2145791"/>
            <a:ext cx="10884023" cy="523220"/>
          </a:xfrm>
          <a:prstGeom prst="rect">
            <a:avLst/>
          </a:prstGeom>
          <a:noFill/>
        </p:spPr>
        <p:txBody>
          <a:bodyPr wrap="square" rtlCol="0">
            <a:spAutoFit/>
          </a:bodyPr>
          <a:lstStyle/>
          <a:p>
            <a:pPr algn="just"/>
            <a:r>
              <a:rPr lang="en-US" sz="1400" dirty="0"/>
              <a:t>Port are not hard coded by SQL Planner and Can be redefined by system administration team anytime to enforce new security rules whenever required. </a:t>
            </a:r>
            <a:r>
              <a:rPr lang="en-US" sz="1400" b="0" i="0" dirty="0">
                <a:solidFill>
                  <a:srgbClr val="242729"/>
                </a:solidFill>
                <a:effectLst/>
                <a:latin typeface="-apple-system"/>
              </a:rPr>
              <a:t>HTTP listens on port 80 by default. HTTPS listens on port 443 by default.</a:t>
            </a:r>
            <a:endParaRPr lang="en-IN" sz="1400" dirty="0"/>
          </a:p>
        </p:txBody>
      </p:sp>
      <p:sp>
        <p:nvSpPr>
          <p:cNvPr id="16" name="TextBox 15">
            <a:extLst>
              <a:ext uri="{FF2B5EF4-FFF2-40B4-BE49-F238E27FC236}">
                <a16:creationId xmlns:a16="http://schemas.microsoft.com/office/drawing/2014/main" id="{38C473D8-F6F5-4F33-9316-177575946376}"/>
              </a:ext>
            </a:extLst>
          </p:cNvPr>
          <p:cNvSpPr txBox="1"/>
          <p:nvPr/>
        </p:nvSpPr>
        <p:spPr>
          <a:xfrm>
            <a:off x="315204" y="2935376"/>
            <a:ext cx="428961" cy="369332"/>
          </a:xfrm>
          <a:prstGeom prst="rect">
            <a:avLst/>
          </a:prstGeom>
          <a:noFill/>
        </p:spPr>
        <p:txBody>
          <a:bodyPr wrap="square" rtlCol="0">
            <a:spAutoFit/>
          </a:bodyPr>
          <a:lstStyle/>
          <a:p>
            <a:r>
              <a:rPr lang="en-US" dirty="0">
                <a:solidFill>
                  <a:schemeClr val="bg2">
                    <a:lumMod val="50000"/>
                  </a:schemeClr>
                </a:solidFill>
              </a:rPr>
              <a:t>*2</a:t>
            </a:r>
            <a:endParaRPr lang="en-IN" dirty="0">
              <a:solidFill>
                <a:schemeClr val="bg2">
                  <a:lumMod val="50000"/>
                </a:schemeClr>
              </a:solidFill>
            </a:endParaRPr>
          </a:p>
        </p:txBody>
      </p:sp>
      <p:sp>
        <p:nvSpPr>
          <p:cNvPr id="17" name="TextBox 16">
            <a:extLst>
              <a:ext uri="{FF2B5EF4-FFF2-40B4-BE49-F238E27FC236}">
                <a16:creationId xmlns:a16="http://schemas.microsoft.com/office/drawing/2014/main" id="{55E57C39-DD6C-4451-BF0F-2195CCD8152B}"/>
              </a:ext>
            </a:extLst>
          </p:cNvPr>
          <p:cNvSpPr txBox="1"/>
          <p:nvPr/>
        </p:nvSpPr>
        <p:spPr>
          <a:xfrm>
            <a:off x="1208842" y="2935376"/>
            <a:ext cx="10667954" cy="307777"/>
          </a:xfrm>
          <a:prstGeom prst="rect">
            <a:avLst/>
          </a:prstGeom>
          <a:noFill/>
        </p:spPr>
        <p:txBody>
          <a:bodyPr wrap="square" rtlCol="0">
            <a:spAutoFit/>
          </a:bodyPr>
          <a:lstStyle/>
          <a:p>
            <a:r>
              <a:rPr lang="en-US" sz="1400" dirty="0"/>
              <a:t>Satellite Server also has Capability to monitor any SQL servers which it can access.</a:t>
            </a:r>
            <a:endParaRPr lang="en-IN" sz="1400" dirty="0"/>
          </a:p>
        </p:txBody>
      </p:sp>
      <p:sp>
        <p:nvSpPr>
          <p:cNvPr id="18" name="TextBox 17">
            <a:extLst>
              <a:ext uri="{FF2B5EF4-FFF2-40B4-BE49-F238E27FC236}">
                <a16:creationId xmlns:a16="http://schemas.microsoft.com/office/drawing/2014/main" id="{183AC772-7711-48E2-8C32-24452103A3FA}"/>
              </a:ext>
            </a:extLst>
          </p:cNvPr>
          <p:cNvSpPr txBox="1"/>
          <p:nvPr/>
        </p:nvSpPr>
        <p:spPr>
          <a:xfrm>
            <a:off x="315201" y="3552317"/>
            <a:ext cx="428961" cy="369332"/>
          </a:xfrm>
          <a:prstGeom prst="rect">
            <a:avLst/>
          </a:prstGeom>
          <a:noFill/>
        </p:spPr>
        <p:txBody>
          <a:bodyPr wrap="square" rtlCol="0">
            <a:spAutoFit/>
          </a:bodyPr>
          <a:lstStyle/>
          <a:p>
            <a:r>
              <a:rPr lang="en-US" dirty="0">
                <a:solidFill>
                  <a:schemeClr val="bg2">
                    <a:lumMod val="50000"/>
                  </a:schemeClr>
                </a:solidFill>
              </a:rPr>
              <a:t>*3</a:t>
            </a:r>
            <a:endParaRPr lang="en-IN" dirty="0">
              <a:solidFill>
                <a:schemeClr val="bg2">
                  <a:lumMod val="50000"/>
                </a:schemeClr>
              </a:solidFill>
            </a:endParaRPr>
          </a:p>
        </p:txBody>
      </p:sp>
      <p:sp>
        <p:nvSpPr>
          <p:cNvPr id="19" name="TextBox 18">
            <a:extLst>
              <a:ext uri="{FF2B5EF4-FFF2-40B4-BE49-F238E27FC236}">
                <a16:creationId xmlns:a16="http://schemas.microsoft.com/office/drawing/2014/main" id="{6E9DC9FA-BAB9-42CF-9DC2-352FA7613E7F}"/>
              </a:ext>
            </a:extLst>
          </p:cNvPr>
          <p:cNvSpPr txBox="1"/>
          <p:nvPr/>
        </p:nvSpPr>
        <p:spPr>
          <a:xfrm>
            <a:off x="1208842" y="3415913"/>
            <a:ext cx="10667954" cy="523220"/>
          </a:xfrm>
          <a:prstGeom prst="rect">
            <a:avLst/>
          </a:prstGeom>
          <a:noFill/>
        </p:spPr>
        <p:txBody>
          <a:bodyPr wrap="square" rtlCol="0">
            <a:spAutoFit/>
          </a:bodyPr>
          <a:lstStyle/>
          <a:p>
            <a:pPr algn="just"/>
            <a:r>
              <a:rPr lang="en-US" sz="1400" dirty="0"/>
              <a:t>Create a SQL Server Linked Server from Local client SQL Planner pointing to Satellite (Central) server (SQL User with </a:t>
            </a:r>
            <a:r>
              <a:rPr lang="en-US" sz="1400"/>
              <a:t>SQLPlanner database write </a:t>
            </a:r>
            <a:r>
              <a:rPr lang="en-US" sz="1400" dirty="0"/>
              <a:t>Permission), it will periodically upload incremental monitored data to Satellite SQL Server.</a:t>
            </a:r>
            <a:endParaRPr lang="en-IN" sz="1400" dirty="0"/>
          </a:p>
        </p:txBody>
      </p:sp>
      <p:sp>
        <p:nvSpPr>
          <p:cNvPr id="24" name="TextBox 23">
            <a:extLst>
              <a:ext uri="{FF2B5EF4-FFF2-40B4-BE49-F238E27FC236}">
                <a16:creationId xmlns:a16="http://schemas.microsoft.com/office/drawing/2014/main" id="{40D0BF16-DB7F-4DD7-B006-EA4644660098}"/>
              </a:ext>
            </a:extLst>
          </p:cNvPr>
          <p:cNvSpPr txBox="1"/>
          <p:nvPr/>
        </p:nvSpPr>
        <p:spPr>
          <a:xfrm>
            <a:off x="306013" y="5109603"/>
            <a:ext cx="428961" cy="369332"/>
          </a:xfrm>
          <a:prstGeom prst="rect">
            <a:avLst/>
          </a:prstGeom>
          <a:noFill/>
        </p:spPr>
        <p:txBody>
          <a:bodyPr wrap="square" rtlCol="0">
            <a:spAutoFit/>
          </a:bodyPr>
          <a:lstStyle/>
          <a:p>
            <a:r>
              <a:rPr lang="en-US" dirty="0">
                <a:solidFill>
                  <a:schemeClr val="bg2">
                    <a:lumMod val="50000"/>
                  </a:schemeClr>
                </a:solidFill>
              </a:rPr>
              <a:t>*5</a:t>
            </a:r>
            <a:endParaRPr lang="en-IN" dirty="0">
              <a:solidFill>
                <a:schemeClr val="bg2">
                  <a:lumMod val="50000"/>
                </a:schemeClr>
              </a:solidFill>
            </a:endParaRPr>
          </a:p>
        </p:txBody>
      </p:sp>
      <p:sp>
        <p:nvSpPr>
          <p:cNvPr id="25" name="TextBox 24">
            <a:extLst>
              <a:ext uri="{FF2B5EF4-FFF2-40B4-BE49-F238E27FC236}">
                <a16:creationId xmlns:a16="http://schemas.microsoft.com/office/drawing/2014/main" id="{38294B3B-E877-4D31-AA24-9BD8809D69EF}"/>
              </a:ext>
            </a:extLst>
          </p:cNvPr>
          <p:cNvSpPr txBox="1"/>
          <p:nvPr/>
        </p:nvSpPr>
        <p:spPr>
          <a:xfrm>
            <a:off x="1198485" y="4924937"/>
            <a:ext cx="10784890" cy="738664"/>
          </a:xfrm>
          <a:prstGeom prst="rect">
            <a:avLst/>
          </a:prstGeom>
          <a:noFill/>
        </p:spPr>
        <p:txBody>
          <a:bodyPr wrap="square" rtlCol="0">
            <a:spAutoFit/>
          </a:bodyPr>
          <a:lstStyle/>
          <a:p>
            <a:pPr algn="just"/>
            <a:r>
              <a:rPr lang="en-US" sz="1400" dirty="0"/>
              <a:t>Satellite (Central) server users at Satellite (Central) server can view all reports / perform analytic activity here for every local Clients too when they (Local) register to upload monitoring data to Satellite server. Satellite Server users can not control or connect to Local Clients SQL Planner Application or database for Security reasons.</a:t>
            </a:r>
            <a:endParaRPr lang="en-IN" sz="1400" dirty="0"/>
          </a:p>
        </p:txBody>
      </p:sp>
      <p:pic>
        <p:nvPicPr>
          <p:cNvPr id="26" name="Picture 25">
            <a:extLst>
              <a:ext uri="{FF2B5EF4-FFF2-40B4-BE49-F238E27FC236}">
                <a16:creationId xmlns:a16="http://schemas.microsoft.com/office/drawing/2014/main" id="{F44A64E0-1186-4D85-928F-0B9718347A4A}"/>
              </a:ext>
            </a:extLst>
          </p:cNvPr>
          <p:cNvPicPr>
            <a:picLocks noChangeAspect="1"/>
          </p:cNvPicPr>
          <p:nvPr/>
        </p:nvPicPr>
        <p:blipFill>
          <a:blip r:embed="rId4"/>
          <a:stretch>
            <a:fillRect/>
          </a:stretch>
        </p:blipFill>
        <p:spPr>
          <a:xfrm>
            <a:off x="340049" y="1633530"/>
            <a:ext cx="482970" cy="482970"/>
          </a:xfrm>
          <a:prstGeom prst="rect">
            <a:avLst/>
          </a:prstGeom>
        </p:spPr>
      </p:pic>
      <p:sp>
        <p:nvSpPr>
          <p:cNvPr id="27" name="TextBox 26">
            <a:extLst>
              <a:ext uri="{FF2B5EF4-FFF2-40B4-BE49-F238E27FC236}">
                <a16:creationId xmlns:a16="http://schemas.microsoft.com/office/drawing/2014/main" id="{4E43570E-A890-4851-B111-A1486D0E0437}"/>
              </a:ext>
            </a:extLst>
          </p:cNvPr>
          <p:cNvSpPr txBox="1"/>
          <p:nvPr/>
        </p:nvSpPr>
        <p:spPr>
          <a:xfrm>
            <a:off x="1208841" y="1648405"/>
            <a:ext cx="10855888" cy="307777"/>
          </a:xfrm>
          <a:prstGeom prst="rect">
            <a:avLst/>
          </a:prstGeom>
          <a:noFill/>
        </p:spPr>
        <p:txBody>
          <a:bodyPr wrap="square" rtlCol="0">
            <a:spAutoFit/>
          </a:bodyPr>
          <a:lstStyle/>
          <a:p>
            <a:r>
              <a:rPr lang="en-US" sz="1400" dirty="0"/>
              <a:t>Monitoring one or more MS SQL server.</a:t>
            </a:r>
            <a:endParaRPr lang="en-IN" sz="1400" dirty="0"/>
          </a:p>
        </p:txBody>
      </p:sp>
      <p:sp>
        <p:nvSpPr>
          <p:cNvPr id="22" name="TextBox 21">
            <a:extLst>
              <a:ext uri="{FF2B5EF4-FFF2-40B4-BE49-F238E27FC236}">
                <a16:creationId xmlns:a16="http://schemas.microsoft.com/office/drawing/2014/main" id="{F20D00BA-AC5E-489E-B976-AFDDFDF1A64A}"/>
              </a:ext>
            </a:extLst>
          </p:cNvPr>
          <p:cNvSpPr txBox="1"/>
          <p:nvPr/>
        </p:nvSpPr>
        <p:spPr>
          <a:xfrm>
            <a:off x="315201" y="4285239"/>
            <a:ext cx="428961" cy="369332"/>
          </a:xfrm>
          <a:prstGeom prst="rect">
            <a:avLst/>
          </a:prstGeom>
          <a:noFill/>
        </p:spPr>
        <p:txBody>
          <a:bodyPr wrap="square" rtlCol="0">
            <a:spAutoFit/>
          </a:bodyPr>
          <a:lstStyle/>
          <a:p>
            <a:r>
              <a:rPr lang="en-US" dirty="0">
                <a:solidFill>
                  <a:schemeClr val="bg2">
                    <a:lumMod val="50000"/>
                  </a:schemeClr>
                </a:solidFill>
              </a:rPr>
              <a:t>*4</a:t>
            </a:r>
            <a:endParaRPr lang="en-IN" dirty="0">
              <a:solidFill>
                <a:schemeClr val="bg2">
                  <a:lumMod val="50000"/>
                </a:schemeClr>
              </a:solidFill>
            </a:endParaRPr>
          </a:p>
        </p:txBody>
      </p:sp>
      <p:sp>
        <p:nvSpPr>
          <p:cNvPr id="28" name="TextBox 27">
            <a:extLst>
              <a:ext uri="{FF2B5EF4-FFF2-40B4-BE49-F238E27FC236}">
                <a16:creationId xmlns:a16="http://schemas.microsoft.com/office/drawing/2014/main" id="{39DB942A-4865-4F22-AEA9-1CC6C3425F5B}"/>
              </a:ext>
            </a:extLst>
          </p:cNvPr>
          <p:cNvSpPr txBox="1"/>
          <p:nvPr/>
        </p:nvSpPr>
        <p:spPr>
          <a:xfrm>
            <a:off x="1208841" y="4090458"/>
            <a:ext cx="10784890" cy="738664"/>
          </a:xfrm>
          <a:prstGeom prst="rect">
            <a:avLst/>
          </a:prstGeom>
          <a:noFill/>
        </p:spPr>
        <p:txBody>
          <a:bodyPr wrap="square" rtlCol="0">
            <a:spAutoFit/>
          </a:bodyPr>
          <a:lstStyle/>
          <a:p>
            <a:pPr algn="just"/>
            <a:r>
              <a:rPr lang="en-US" sz="1400" dirty="0"/>
              <a:t>Local Users at local Client's SQL Planner can create / Modify any jobs and will have full access to local SQL planner only and they can not view or modify Satellite (Central)  SQL Planner Database. SQL Planner can be accessed using machine IPAddress(or machinename)/SQLPlanner in internet browser, Domain/Application name can modified as per Organization standard.</a:t>
            </a:r>
            <a:endParaRPr lang="en-IN" sz="1400" dirty="0"/>
          </a:p>
        </p:txBody>
      </p:sp>
      <p:pic>
        <p:nvPicPr>
          <p:cNvPr id="32" name="Graphic 31" descr="Link">
            <a:extLst>
              <a:ext uri="{FF2B5EF4-FFF2-40B4-BE49-F238E27FC236}">
                <a16:creationId xmlns:a16="http://schemas.microsoft.com/office/drawing/2014/main" id="{B2C67797-29AE-4F04-86DB-881641A5886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2249" y="3532607"/>
            <a:ext cx="471231" cy="401303"/>
          </a:xfrm>
          <a:prstGeom prst="rect">
            <a:avLst/>
          </a:prstGeom>
        </p:spPr>
      </p:pic>
    </p:spTree>
    <p:extLst>
      <p:ext uri="{BB962C8B-B14F-4D97-AF65-F5344CB8AC3E}">
        <p14:creationId xmlns:p14="http://schemas.microsoft.com/office/powerpoint/2010/main" val="3038753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55E6D-A8EE-4586-9FDA-A9A0619DD4A6}"/>
              </a:ext>
            </a:extLst>
          </p:cNvPr>
          <p:cNvSpPr>
            <a:spLocks noGrp="1"/>
          </p:cNvSpPr>
          <p:nvPr>
            <p:ph type="title"/>
          </p:nvPr>
        </p:nvSpPr>
        <p:spPr/>
        <p:txBody>
          <a:bodyPr/>
          <a:lstStyle/>
          <a:p>
            <a:pPr marL="0" rtl="0" eaLnBrk="1" fontAlgn="b" latinLnBrk="0" hangingPunct="1">
              <a:spcBef>
                <a:spcPts val="0"/>
              </a:spcBef>
              <a:spcAft>
                <a:spcPts val="0"/>
              </a:spcAft>
            </a:pPr>
            <a:br>
              <a:rPr lang="en-IN" sz="1800" b="0" i="0" u="none" strike="noStrike" dirty="0">
                <a:effectLst/>
                <a:latin typeface="Arial" panose="020B0604020202020204" pitchFamily="34" charset="0"/>
              </a:rPr>
            </a:br>
            <a:r>
              <a:rPr lang="en-US" sz="1800" b="0" i="0" u="none" strike="noStrike" kern="1200" dirty="0">
                <a:solidFill>
                  <a:srgbClr val="000000"/>
                </a:solidFill>
                <a:effectLst/>
                <a:latin typeface="Calibri" panose="020F0502020204030204" pitchFamily="34" charset="0"/>
              </a:rPr>
              <a:t>SQL Server Production Server permissions – </a:t>
            </a:r>
            <a:r>
              <a:rPr lang="en-US" sz="1800" b="1" i="0" u="none" strike="noStrike" kern="1200" dirty="0">
                <a:solidFill>
                  <a:srgbClr val="000000"/>
                </a:solidFill>
                <a:effectLst/>
                <a:latin typeface="Calibri" panose="020F0502020204030204" pitchFamily="34" charset="0"/>
              </a:rPr>
              <a:t>sysadmin</a:t>
            </a:r>
            <a:r>
              <a:rPr lang="en-US" sz="1800" b="0" i="0" u="none" strike="noStrike" kern="1200" dirty="0">
                <a:solidFill>
                  <a:srgbClr val="000000"/>
                </a:solidFill>
                <a:effectLst/>
                <a:latin typeface="Calibri" panose="020F0502020204030204" pitchFamily="34" charset="0"/>
              </a:rPr>
              <a:t> - required to monitor by SQL Planner</a:t>
            </a:r>
            <a:br>
              <a:rPr lang="en-IN" sz="1800" b="0" i="0" u="none" strike="noStrike" dirty="0">
                <a:effectLst/>
                <a:latin typeface="Arial" panose="020B0604020202020204" pitchFamily="34" charset="0"/>
              </a:rPr>
            </a:br>
            <a:endParaRPr lang="en-IN" dirty="0"/>
          </a:p>
        </p:txBody>
      </p:sp>
      <p:graphicFrame>
        <p:nvGraphicFramePr>
          <p:cNvPr id="5" name="Content Placeholder 4">
            <a:extLst>
              <a:ext uri="{FF2B5EF4-FFF2-40B4-BE49-F238E27FC236}">
                <a16:creationId xmlns:a16="http://schemas.microsoft.com/office/drawing/2014/main" id="{985FF158-707B-40F4-9BA0-7B385EDDDD40}"/>
              </a:ext>
            </a:extLst>
          </p:cNvPr>
          <p:cNvGraphicFramePr>
            <a:graphicFrameLocks noGrp="1"/>
          </p:cNvGraphicFramePr>
          <p:nvPr>
            <p:ph idx="1"/>
            <p:extLst>
              <p:ext uri="{D42A27DB-BD31-4B8C-83A1-F6EECF244321}">
                <p14:modId xmlns:p14="http://schemas.microsoft.com/office/powerpoint/2010/main" val="3594435777"/>
              </p:ext>
            </p:extLst>
          </p:nvPr>
        </p:nvGraphicFramePr>
        <p:xfrm>
          <a:off x="838200" y="1793288"/>
          <a:ext cx="9379998" cy="2596720"/>
        </p:xfrm>
        <a:graphic>
          <a:graphicData uri="http://schemas.openxmlformats.org/drawingml/2006/table">
            <a:tbl>
              <a:tblPr>
                <a:tableStyleId>{5C22544A-7EE6-4342-B048-85BDC9FD1C3A}</a:tableStyleId>
              </a:tblPr>
              <a:tblGrid>
                <a:gridCol w="308183">
                  <a:extLst>
                    <a:ext uri="{9D8B030D-6E8A-4147-A177-3AD203B41FA5}">
                      <a16:colId xmlns:a16="http://schemas.microsoft.com/office/drawing/2014/main" val="1121072866"/>
                    </a:ext>
                  </a:extLst>
                </a:gridCol>
                <a:gridCol w="4902927">
                  <a:extLst>
                    <a:ext uri="{9D8B030D-6E8A-4147-A177-3AD203B41FA5}">
                      <a16:colId xmlns:a16="http://schemas.microsoft.com/office/drawing/2014/main" val="3972107968"/>
                    </a:ext>
                  </a:extLst>
                </a:gridCol>
                <a:gridCol w="4168888">
                  <a:extLst>
                    <a:ext uri="{9D8B030D-6E8A-4147-A177-3AD203B41FA5}">
                      <a16:colId xmlns:a16="http://schemas.microsoft.com/office/drawing/2014/main" val="944049087"/>
                    </a:ext>
                  </a:extLst>
                </a:gridCol>
              </a:tblGrid>
              <a:tr h="386179">
                <a:tc>
                  <a:txBody>
                    <a:bodyPr/>
                    <a:lstStyle/>
                    <a:p>
                      <a:pPr algn="l" fontAlgn="b"/>
                      <a:endParaRPr lang="en-IN" sz="1100" b="1"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400" b="1" u="none" strike="noStrike" dirty="0">
                          <a:effectLst/>
                        </a:rPr>
                        <a:t>Action to Do - by SQL Planner </a:t>
                      </a:r>
                      <a:endParaRPr lang="en-US" sz="1400" b="1"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IN" sz="1400" b="1" u="none" strike="noStrike" dirty="0">
                          <a:effectLst/>
                        </a:rPr>
                        <a:t>SQL Permission</a:t>
                      </a:r>
                      <a:endParaRPr lang="en-IN" sz="1400" b="1"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031682251"/>
                  </a:ext>
                </a:extLst>
              </a:tr>
              <a:tr h="386179">
                <a:tc>
                  <a:txBody>
                    <a:bodyPr/>
                    <a:lstStyle/>
                    <a:p>
                      <a:pPr algn="r" fontAlgn="b"/>
                      <a:r>
                        <a:rPr lang="en-IN" sz="1400" u="none" strike="noStrike" dirty="0">
                          <a:effectLst/>
                        </a:rPr>
                        <a:t>1</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u="none" strike="noStrike" dirty="0">
                          <a:effectLst/>
                        </a:rPr>
                        <a:t>To Drop create Extended event</a:t>
                      </a:r>
                      <a:endParaRPr lang="en-US"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IN" sz="1400" u="none" strike="noStrike">
                          <a:effectLst/>
                        </a:rPr>
                        <a:t>ALTER ANY EVENT SESSION</a:t>
                      </a:r>
                      <a:endParaRPr lang="en-IN" sz="14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954239037"/>
                  </a:ext>
                </a:extLst>
              </a:tr>
              <a:tr h="328474">
                <a:tc>
                  <a:txBody>
                    <a:bodyPr/>
                    <a:lstStyle/>
                    <a:p>
                      <a:pPr algn="r" fontAlgn="b"/>
                      <a:r>
                        <a:rPr lang="en-IN" sz="1400" u="none" strike="noStrike" dirty="0">
                          <a:effectLst/>
                        </a:rPr>
                        <a:t>2</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IN" sz="1400" u="none" strike="noStrike" dirty="0">
                          <a:effectLst/>
                        </a:rPr>
                        <a:t>To </a:t>
                      </a:r>
                      <a:r>
                        <a:rPr lang="en-IN" sz="1400" u="none" strike="noStrike">
                          <a:effectLst/>
                        </a:rPr>
                        <a:t>Read system </a:t>
                      </a:r>
                      <a:r>
                        <a:rPr lang="en-IN" sz="1400" u="none" strike="noStrike" dirty="0">
                          <a:effectLst/>
                        </a:rPr>
                        <a:t>DMV, SYS views</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IN" sz="1400" u="none" strike="noStrike">
                          <a:effectLst/>
                        </a:rPr>
                        <a:t>VIEW SERVER STATE</a:t>
                      </a:r>
                      <a:endParaRPr lang="en-IN" sz="1400" b="0" i="0" u="none" strike="noStrike">
                        <a:solidFill>
                          <a:srgbClr val="111111"/>
                        </a:solidFill>
                        <a:effectLst/>
                        <a:latin typeface="Roboto" panose="02000000000000000000" pitchFamily="2" charset="0"/>
                      </a:endParaRPr>
                    </a:p>
                  </a:txBody>
                  <a:tcPr marL="7620" marR="7620" marT="7620" marB="0" anchor="b"/>
                </a:tc>
                <a:extLst>
                  <a:ext uri="{0D108BD9-81ED-4DB2-BD59-A6C34878D82A}">
                    <a16:rowId xmlns:a16="http://schemas.microsoft.com/office/drawing/2014/main" val="101492025"/>
                  </a:ext>
                </a:extLst>
              </a:tr>
              <a:tr h="332913">
                <a:tc>
                  <a:txBody>
                    <a:bodyPr/>
                    <a:lstStyle/>
                    <a:p>
                      <a:pPr algn="r" fontAlgn="b"/>
                      <a:r>
                        <a:rPr lang="en-IN" sz="1400" u="none" strike="noStrike" dirty="0">
                          <a:effectLst/>
                        </a:rPr>
                        <a:t>3</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u="none" strike="noStrike" dirty="0">
                          <a:effectLst/>
                        </a:rPr>
                        <a:t>execute </a:t>
                      </a:r>
                      <a:r>
                        <a:rPr lang="en-US" sz="1400" u="none" strike="noStrike" dirty="0" err="1">
                          <a:effectLst/>
                        </a:rPr>
                        <a:t>XP_CmdShell</a:t>
                      </a:r>
                      <a:r>
                        <a:rPr lang="en-US" sz="1400" u="none" strike="noStrike" dirty="0">
                          <a:effectLst/>
                        </a:rPr>
                        <a:t> to move backup file in backup solution</a:t>
                      </a:r>
                      <a:endParaRPr lang="en-US"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u="none" strike="noStrike">
                          <a:effectLst/>
                        </a:rPr>
                        <a:t>xp_cmdshell proxy account or SysAdmin</a:t>
                      </a:r>
                      <a:endParaRPr lang="en-US" sz="14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89093646"/>
                  </a:ext>
                </a:extLst>
              </a:tr>
              <a:tr h="390617">
                <a:tc>
                  <a:txBody>
                    <a:bodyPr/>
                    <a:lstStyle/>
                    <a:p>
                      <a:pPr algn="r" fontAlgn="b"/>
                      <a:r>
                        <a:rPr lang="en-IN" sz="1400" u="none" strike="noStrike" dirty="0">
                          <a:effectLst/>
                        </a:rPr>
                        <a:t>4</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u="none" strike="noStrike" dirty="0">
                          <a:effectLst/>
                        </a:rPr>
                        <a:t>execute </a:t>
                      </a:r>
                      <a:r>
                        <a:rPr lang="en-US" sz="1400" u="none" strike="noStrike" dirty="0" err="1">
                          <a:effectLst/>
                        </a:rPr>
                        <a:t>XP_CmdShell</a:t>
                      </a:r>
                      <a:r>
                        <a:rPr lang="en-US" sz="1400" u="none" strike="noStrike" dirty="0">
                          <a:effectLst/>
                        </a:rPr>
                        <a:t> To Delete old unused extended event file</a:t>
                      </a:r>
                      <a:endParaRPr lang="en-US"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u="none" strike="noStrike">
                          <a:effectLst/>
                        </a:rPr>
                        <a:t>xp_cmdshell proxy account or SysAdmin</a:t>
                      </a:r>
                      <a:endParaRPr lang="en-US" sz="14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439955438"/>
                  </a:ext>
                </a:extLst>
              </a:tr>
              <a:tr h="386179">
                <a:tc>
                  <a:txBody>
                    <a:bodyPr/>
                    <a:lstStyle/>
                    <a:p>
                      <a:pPr algn="r" fontAlgn="b"/>
                      <a:r>
                        <a:rPr lang="en-IN" sz="1400" u="none" strike="noStrike" dirty="0">
                          <a:effectLst/>
                        </a:rPr>
                        <a:t>5</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u="none" strike="noStrike" dirty="0">
                          <a:effectLst/>
                        </a:rPr>
                        <a:t>To Enable and Capture Blocking info</a:t>
                      </a:r>
                      <a:endParaRPr lang="en-US"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IN" sz="1400" u="none" strike="noStrike" dirty="0" err="1">
                          <a:effectLst/>
                        </a:rPr>
                        <a:t>sp_configure</a:t>
                      </a:r>
                      <a:r>
                        <a:rPr lang="en-IN" sz="1400" u="none" strike="noStrike" dirty="0">
                          <a:effectLst/>
                        </a:rPr>
                        <a:t> '</a:t>
                      </a:r>
                      <a:r>
                        <a:rPr lang="en-IN" sz="1400" u="none" strike="noStrike" dirty="0" err="1">
                          <a:effectLst/>
                        </a:rPr>
                        <a:t>blocked_process</a:t>
                      </a:r>
                      <a:r>
                        <a:rPr lang="en-IN" sz="1400" u="none" strike="noStrike" dirty="0">
                          <a:effectLst/>
                        </a:rPr>
                        <a:t>'</a:t>
                      </a:r>
                      <a:endParaRPr lang="en-IN" sz="1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249037348"/>
                  </a:ext>
                </a:extLst>
              </a:tr>
              <a:tr h="386179">
                <a:tc>
                  <a:txBody>
                    <a:bodyPr/>
                    <a:lstStyle/>
                    <a:p>
                      <a:pPr algn="r" fontAlgn="b"/>
                      <a:r>
                        <a:rPr lang="en-US" sz="1400" b="0" i="0" u="none" strike="noStrike" dirty="0">
                          <a:solidFill>
                            <a:srgbClr val="000000"/>
                          </a:solidFill>
                          <a:effectLst/>
                          <a:latin typeface="Calibri" panose="020F0502020204030204" pitchFamily="34" charset="0"/>
                        </a:rPr>
                        <a:t>6</a:t>
                      </a:r>
                      <a:endParaRPr lang="en-IN" sz="14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r>
                        <a:rPr lang="en-US" sz="1400" b="0" i="0" u="none" strike="noStrike" dirty="0">
                          <a:solidFill>
                            <a:srgbClr val="000000"/>
                          </a:solidFill>
                          <a:effectLst/>
                          <a:latin typeface="Calibri" panose="020F0502020204030204" pitchFamily="34" charset="0"/>
                        </a:rPr>
                        <a:t>Storage – get drive information</a:t>
                      </a:r>
                    </a:p>
                  </a:txBody>
                  <a:tcPr marL="7620" marR="7620" marT="7620" marB="0" anchor="b"/>
                </a:tc>
                <a:tc>
                  <a:txBody>
                    <a:bodyPr/>
                    <a:lstStyle/>
                    <a:p>
                      <a:pPr algn="l" fontAlgn="b"/>
                      <a:r>
                        <a:rPr lang="en-US" sz="1400" b="0" i="0" u="none" strike="noStrike" dirty="0" err="1">
                          <a:solidFill>
                            <a:srgbClr val="000000"/>
                          </a:solidFill>
                          <a:effectLst/>
                          <a:latin typeface="Calibri" panose="020F0502020204030204" pitchFamily="34" charset="0"/>
                        </a:rPr>
                        <a:t>Xp_cmdshell</a:t>
                      </a:r>
                      <a:r>
                        <a:rPr lang="en-US" sz="1400" b="0" i="0" u="none" strike="noStrike" dirty="0">
                          <a:solidFill>
                            <a:srgbClr val="000000"/>
                          </a:solidFill>
                          <a:effectLst/>
                          <a:latin typeface="Calibri" panose="020F0502020204030204" pitchFamily="34" charset="0"/>
                        </a:rPr>
                        <a:t> (to run </a:t>
                      </a:r>
                      <a:r>
                        <a:rPr lang="en-US" sz="1400" b="0" i="0" u="none" strike="noStrike" dirty="0" err="1">
                          <a:solidFill>
                            <a:srgbClr val="000000"/>
                          </a:solidFill>
                          <a:effectLst/>
                          <a:latin typeface="Calibri" panose="020F0502020204030204" pitchFamily="34" charset="0"/>
                        </a:rPr>
                        <a:t>Powershell</a:t>
                      </a:r>
                      <a:r>
                        <a:rPr lang="en-US" sz="1400" b="0" i="0" u="none" strike="noStrike" dirty="0">
                          <a:solidFill>
                            <a:srgbClr val="000000"/>
                          </a:solidFill>
                          <a:effectLst/>
                          <a:latin typeface="Calibri" panose="020F0502020204030204" pitchFamily="34" charset="0"/>
                        </a:rPr>
                        <a:t> script)</a:t>
                      </a:r>
                      <a:endParaRPr lang="en-IN" sz="14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346064165"/>
                  </a:ext>
                </a:extLst>
              </a:tr>
            </a:tbl>
          </a:graphicData>
        </a:graphic>
      </p:graphicFrame>
      <p:sp>
        <p:nvSpPr>
          <p:cNvPr id="4" name="Slide Number Placeholder 3">
            <a:extLst>
              <a:ext uri="{FF2B5EF4-FFF2-40B4-BE49-F238E27FC236}">
                <a16:creationId xmlns:a16="http://schemas.microsoft.com/office/drawing/2014/main" id="{6BE016DA-9B2B-4160-AEAC-842673C236F4}"/>
              </a:ext>
            </a:extLst>
          </p:cNvPr>
          <p:cNvSpPr>
            <a:spLocks noGrp="1"/>
          </p:cNvSpPr>
          <p:nvPr>
            <p:ph type="sldNum" sz="quarter" idx="12"/>
          </p:nvPr>
        </p:nvSpPr>
        <p:spPr/>
        <p:txBody>
          <a:bodyPr/>
          <a:lstStyle/>
          <a:p>
            <a:fld id="{2D05C335-524E-48DB-A937-900265EDE6A5}" type="slidenum">
              <a:rPr lang="en-IN" smtClean="0"/>
              <a:t>4</a:t>
            </a:fld>
            <a:endParaRPr lang="en-IN"/>
          </a:p>
        </p:txBody>
      </p:sp>
    </p:spTree>
    <p:extLst>
      <p:ext uri="{BB962C8B-B14F-4D97-AF65-F5344CB8AC3E}">
        <p14:creationId xmlns:p14="http://schemas.microsoft.com/office/powerpoint/2010/main" val="32600073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TotalTime>
  <Words>490</Words>
  <Application>Microsoft Office PowerPoint</Application>
  <PresentationFormat>Widescreen</PresentationFormat>
  <Paragraphs>54</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-apple-system</vt:lpstr>
      <vt:lpstr>Arial</vt:lpstr>
      <vt:lpstr>Calibri</vt:lpstr>
      <vt:lpstr>Calibri Light</vt:lpstr>
      <vt:lpstr>Roboto</vt:lpstr>
      <vt:lpstr>Office Theme</vt:lpstr>
      <vt:lpstr>PowerPoint Presentation</vt:lpstr>
      <vt:lpstr>PowerPoint Presentation</vt:lpstr>
      <vt:lpstr>PowerPoint Presentation</vt:lpstr>
      <vt:lpstr> SQL Server Production Server permissions – sysadmin - required to monitor by SQL Planner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Chandan Kumar</dc:creator>
  <cp:lastModifiedBy>Chandan Kumar</cp:lastModifiedBy>
  <cp:revision>17</cp:revision>
  <dcterms:created xsi:type="dcterms:W3CDTF">2021-07-20T15:04:41Z</dcterms:created>
  <dcterms:modified xsi:type="dcterms:W3CDTF">2021-09-04T05:33:37Z</dcterms:modified>
</cp:coreProperties>
</file>